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64.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714" r:id="rId3"/>
    <p:sldMasterId id="2147483715" r:id="rId4"/>
    <p:sldMasterId id="2147483716" r:id="rId5"/>
    <p:sldMasterId id="2147483717" r:id="rId6"/>
    <p:sldMasterId id="2147483718" r:id="rId7"/>
    <p:sldMasterId id="2147483719"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Lst>
  <p:sldSz cy="21945600" cx="29260800"/>
  <p:notesSz cx="6858000" cy="9144000"/>
  <p:embeddedFontLst>
    <p:embeddedFont>
      <p:font typeface="Roboto"/>
      <p:regular r:id="rId32"/>
      <p:bold r:id="rId33"/>
      <p:italic r:id="rId34"/>
      <p:boldItalic r:id="rId35"/>
    </p:embeddedFont>
    <p:embeddedFont>
      <p:font typeface="Libre Baskerville"/>
      <p:regular r:id="rId36"/>
      <p:bold r:id="rId37"/>
      <p: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1.xml"/><Relationship Id="rId22" Type="http://schemas.openxmlformats.org/officeDocument/2006/relationships/slide" Target="slides/slide13.xml"/><Relationship Id="rId21" Type="http://schemas.openxmlformats.org/officeDocument/2006/relationships/slide" Target="slides/slide12.xml"/><Relationship Id="rId24" Type="http://schemas.openxmlformats.org/officeDocument/2006/relationships/slide" Target="slides/slide15.xml"/><Relationship Id="rId23" Type="http://schemas.openxmlformats.org/officeDocument/2006/relationships/slide" Target="slides/slide14.xml"/><Relationship Id="rId1" Type="http://schemas.openxmlformats.org/officeDocument/2006/relationships/theme" Target="theme/theme4.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notesMaster" Target="notesMasters/notesMaster1.xml"/><Relationship Id="rId26" Type="http://schemas.openxmlformats.org/officeDocument/2006/relationships/slide" Target="slides/slide17.xml"/><Relationship Id="rId25" Type="http://schemas.openxmlformats.org/officeDocument/2006/relationships/slide" Target="slides/slide16.xml"/><Relationship Id="rId28" Type="http://schemas.openxmlformats.org/officeDocument/2006/relationships/slide" Target="slides/slide19.xml"/><Relationship Id="rId27" Type="http://schemas.openxmlformats.org/officeDocument/2006/relationships/slide" Target="slides/slide18.xml"/><Relationship Id="rId5" Type="http://schemas.openxmlformats.org/officeDocument/2006/relationships/slideMaster" Target="slideMasters/slideMaster3.xml"/><Relationship Id="rId6" Type="http://schemas.openxmlformats.org/officeDocument/2006/relationships/slideMaster" Target="slideMasters/slideMaster4.xml"/><Relationship Id="rId29" Type="http://schemas.openxmlformats.org/officeDocument/2006/relationships/slide" Target="slides/slide20.xml"/><Relationship Id="rId7" Type="http://schemas.openxmlformats.org/officeDocument/2006/relationships/slideMaster" Target="slideMasters/slideMaster5.xml"/><Relationship Id="rId8" Type="http://schemas.openxmlformats.org/officeDocument/2006/relationships/slideMaster" Target="slideMasters/slideMaster6.xml"/><Relationship Id="rId31" Type="http://schemas.openxmlformats.org/officeDocument/2006/relationships/slide" Target="slides/slide22.xml"/><Relationship Id="rId30" Type="http://schemas.openxmlformats.org/officeDocument/2006/relationships/slide" Target="slides/slide21.xml"/><Relationship Id="rId11" Type="http://schemas.openxmlformats.org/officeDocument/2006/relationships/slide" Target="slides/slide2.xml"/><Relationship Id="rId33" Type="http://schemas.openxmlformats.org/officeDocument/2006/relationships/font" Target="fonts/Roboto-bold.fntdata"/><Relationship Id="rId10" Type="http://schemas.openxmlformats.org/officeDocument/2006/relationships/slide" Target="slides/slide1.xml"/><Relationship Id="rId32" Type="http://schemas.openxmlformats.org/officeDocument/2006/relationships/font" Target="fonts/Roboto-regular.fntdata"/><Relationship Id="rId13" Type="http://schemas.openxmlformats.org/officeDocument/2006/relationships/slide" Target="slides/slide4.xml"/><Relationship Id="rId35" Type="http://schemas.openxmlformats.org/officeDocument/2006/relationships/font" Target="fonts/Roboto-boldItalic.fntdata"/><Relationship Id="rId12" Type="http://schemas.openxmlformats.org/officeDocument/2006/relationships/slide" Target="slides/slide3.xml"/><Relationship Id="rId34" Type="http://schemas.openxmlformats.org/officeDocument/2006/relationships/font" Target="fonts/Roboto-italic.fntdata"/><Relationship Id="rId15" Type="http://schemas.openxmlformats.org/officeDocument/2006/relationships/slide" Target="slides/slide6.xml"/><Relationship Id="rId37" Type="http://schemas.openxmlformats.org/officeDocument/2006/relationships/font" Target="fonts/LibreBaskerville-bold.fntdata"/><Relationship Id="rId14" Type="http://schemas.openxmlformats.org/officeDocument/2006/relationships/slide" Target="slides/slide5.xml"/><Relationship Id="rId36" Type="http://schemas.openxmlformats.org/officeDocument/2006/relationships/font" Target="fonts/LibreBaskerville-regular.fntdata"/><Relationship Id="rId17" Type="http://schemas.openxmlformats.org/officeDocument/2006/relationships/slide" Target="slides/slide8.xml"/><Relationship Id="rId16" Type="http://schemas.openxmlformats.org/officeDocument/2006/relationships/slide" Target="slides/slide7.xml"/><Relationship Id="rId38" Type="http://schemas.openxmlformats.org/officeDocument/2006/relationships/font" Target="fonts/LibreBaskerville-italic.fntdata"/><Relationship Id="rId19" Type="http://schemas.openxmlformats.org/officeDocument/2006/relationships/slide" Target="slides/slide10.xml"/><Relationship Id="rId18" Type="http://schemas.openxmlformats.org/officeDocument/2006/relationships/slide" Target="slides/slide9.xml"/></Relationships>
</file>

<file path=ppt/media/image1.jpg>
</file>

<file path=ppt/media/image10.png>
</file>

<file path=ppt/media/image11.jpg>
</file>

<file path=ppt/media/image12.jpg>
</file>

<file path=ppt/media/image13.jpg>
</file>

<file path=ppt/media/image14.jpg>
</file>

<file path=ppt/media/image15.png>
</file>

<file path=ppt/media/image2.jp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Shape 3"/>
          <p:cNvSpPr txBox="1"/>
          <p:nvPr>
            <p:ph idx="2" type="hdr"/>
          </p:nvPr>
        </p:nvSpPr>
        <p:spPr>
          <a:xfrm>
            <a:off x="0" y="0"/>
            <a:ext cx="2971800" cy="457200"/>
          </a:xfrm>
          <a:prstGeom prst="rect">
            <a:avLst/>
          </a:prstGeom>
          <a:noFill/>
          <a:ln>
            <a:noFill/>
          </a:ln>
        </p:spPr>
        <p:txBody>
          <a:bodyPr anchorCtr="0" anchor="t"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Shape 4"/>
          <p:cNvSpPr txBox="1"/>
          <p:nvPr>
            <p:ph idx="10" type="dt"/>
          </p:nvPr>
        </p:nvSpPr>
        <p:spPr>
          <a:xfrm>
            <a:off x="3884613" y="0"/>
            <a:ext cx="2971800" cy="457200"/>
          </a:xfrm>
          <a:prstGeom prst="rect">
            <a:avLst/>
          </a:prstGeom>
          <a:noFill/>
          <a:ln>
            <a:noFill/>
          </a:ln>
        </p:spPr>
        <p:txBody>
          <a:bodyPr anchorCtr="0" anchor="t" bIns="91425" lIns="91425" spcFirstLastPara="1" rIns="91425" wrap="square" tIns="91425"/>
          <a:lstStyle>
            <a:lvl1pPr indent="0" lvl="0" mar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Shape 5"/>
          <p:cNvSpPr/>
          <p:nvPr>
            <p:ph idx="3"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Shape 6"/>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Shape 7"/>
          <p:cNvSpPr txBox="1"/>
          <p:nvPr>
            <p:ph idx="11" type="ftr"/>
          </p:nvPr>
        </p:nvSpPr>
        <p:spPr>
          <a:xfrm>
            <a:off x="0" y="8685213"/>
            <a:ext cx="2971800" cy="457200"/>
          </a:xfrm>
          <a:prstGeom prst="rect">
            <a:avLst/>
          </a:prstGeom>
          <a:noFill/>
          <a:ln>
            <a:noFill/>
          </a:ln>
        </p:spPr>
        <p:txBody>
          <a:bodyPr anchorCtr="0" anchor="b" bIns="91425" lIns="91425" spcFirstLastPara="1" rIns="91425" wrap="square" tIns="91425"/>
          <a:lstStyle>
            <a:lvl1pPr indent="0" lvl="0" mar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0" lvl="1" marL="457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indent="0" lvl="2" marL="914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indent="0" lvl="3" marL="1371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indent="0" lvl="4" marL="18288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indent="0" lvl="5" marL="22860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indent="0" lvl="6" marL="27432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indent="0" lvl="7" marL="32004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indent="0" lvl="8" marL="3657600"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Shape 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youtu.be/8klMl83BGEA" TargetMode="Externa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9" name="Shape 459"/>
        <p:cNvGrpSpPr/>
        <p:nvPr/>
      </p:nvGrpSpPr>
      <p:grpSpPr>
        <a:xfrm>
          <a:off x="0" y="0"/>
          <a:ext cx="0" cy="0"/>
          <a:chOff x="0" y="0"/>
          <a:chExt cx="0" cy="0"/>
        </a:xfrm>
      </p:grpSpPr>
      <p:sp>
        <p:nvSpPr>
          <p:cNvPr id="460" name="Shape 46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US"/>
              <a:t>We are trying to get this presentation in a nice formal format but we aren’t there yet.  If you can’t get Boz to come give the presentation to your school and would like to give this presentation in your classroom, follow this link to learn what to say for each slide.  </a:t>
            </a:r>
            <a:r>
              <a:rPr b="1" lang="en-US" sz="850" u="sng">
                <a:solidFill>
                  <a:srgbClr val="167AC6"/>
                </a:solidFill>
                <a:highlight>
                  <a:srgbClr val="FFFFFF"/>
                </a:highlight>
                <a:latin typeface="Roboto"/>
                <a:ea typeface="Roboto"/>
                <a:cs typeface="Roboto"/>
                <a:sym typeface="Roboto"/>
                <a:hlinkClick r:id="rId2"/>
              </a:rPr>
              <a:t>https://youtu.be/8klMl83BGEA</a:t>
            </a:r>
            <a:endParaRPr/>
          </a:p>
        </p:txBody>
      </p:sp>
      <p:sp>
        <p:nvSpPr>
          <p:cNvPr id="461" name="Shape 46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7" name="Shape 547"/>
        <p:cNvGrpSpPr/>
        <p:nvPr/>
      </p:nvGrpSpPr>
      <p:grpSpPr>
        <a:xfrm>
          <a:off x="0" y="0"/>
          <a:ext cx="0" cy="0"/>
          <a:chOff x="0" y="0"/>
          <a:chExt cx="0" cy="0"/>
        </a:xfrm>
      </p:grpSpPr>
      <p:sp>
        <p:nvSpPr>
          <p:cNvPr id="548" name="Shape 5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549" name="Shape 54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3" name="Shape 553"/>
        <p:cNvGrpSpPr/>
        <p:nvPr/>
      </p:nvGrpSpPr>
      <p:grpSpPr>
        <a:xfrm>
          <a:off x="0" y="0"/>
          <a:ext cx="0" cy="0"/>
          <a:chOff x="0" y="0"/>
          <a:chExt cx="0" cy="0"/>
        </a:xfrm>
      </p:grpSpPr>
      <p:sp>
        <p:nvSpPr>
          <p:cNvPr id="554" name="Shape 5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555" name="Shape 55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0" name="Shape 560"/>
        <p:cNvGrpSpPr/>
        <p:nvPr/>
      </p:nvGrpSpPr>
      <p:grpSpPr>
        <a:xfrm>
          <a:off x="0" y="0"/>
          <a:ext cx="0" cy="0"/>
          <a:chOff x="0" y="0"/>
          <a:chExt cx="0" cy="0"/>
        </a:xfrm>
      </p:grpSpPr>
      <p:sp>
        <p:nvSpPr>
          <p:cNvPr id="561" name="Shape 5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562" name="Shape 56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6" name="Shape 566"/>
        <p:cNvGrpSpPr/>
        <p:nvPr/>
      </p:nvGrpSpPr>
      <p:grpSpPr>
        <a:xfrm>
          <a:off x="0" y="0"/>
          <a:ext cx="0" cy="0"/>
          <a:chOff x="0" y="0"/>
          <a:chExt cx="0" cy="0"/>
        </a:xfrm>
      </p:grpSpPr>
      <p:sp>
        <p:nvSpPr>
          <p:cNvPr id="567" name="Shape 56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8" name="Shape 568"/>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569" name="Shape 569"/>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1200">
                <a:solidFill>
                  <a:srgbClr val="000000"/>
                </a:solidFill>
                <a:latin typeface="Calibri"/>
                <a:ea typeface="Calibri"/>
                <a:cs typeface="Calibri"/>
                <a:sym typeface="Calibri"/>
              </a:rPr>
              <a:t>‹#›</a:t>
            </a:fld>
            <a:endParaRPr sz="1200">
              <a:solidFill>
                <a:srgbClr val="000000"/>
              </a:solidFill>
              <a:latin typeface="Calibri"/>
              <a:ea typeface="Calibri"/>
              <a:cs typeface="Calibri"/>
              <a:sym typeface="Calibri"/>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6" name="Shape 576"/>
        <p:cNvGrpSpPr/>
        <p:nvPr/>
      </p:nvGrpSpPr>
      <p:grpSpPr>
        <a:xfrm>
          <a:off x="0" y="0"/>
          <a:ext cx="0" cy="0"/>
          <a:chOff x="0" y="0"/>
          <a:chExt cx="0" cy="0"/>
        </a:xfrm>
      </p:grpSpPr>
      <p:sp>
        <p:nvSpPr>
          <p:cNvPr id="577" name="Shape 57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8" name="Shape 578"/>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579" name="Shape 579"/>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1200">
                <a:solidFill>
                  <a:srgbClr val="000000"/>
                </a:solidFill>
                <a:latin typeface="Calibri"/>
                <a:ea typeface="Calibri"/>
                <a:cs typeface="Calibri"/>
                <a:sym typeface="Calibri"/>
              </a:rPr>
              <a:t>‹#›</a:t>
            </a:fld>
            <a:endParaRPr sz="1200">
              <a:solidFill>
                <a:srgbClr val="000000"/>
              </a:solidFill>
              <a:latin typeface="Calibri"/>
              <a:ea typeface="Calibri"/>
              <a:cs typeface="Calibri"/>
              <a:sym typeface="Calibri"/>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6" name="Shape 586"/>
        <p:cNvGrpSpPr/>
        <p:nvPr/>
      </p:nvGrpSpPr>
      <p:grpSpPr>
        <a:xfrm>
          <a:off x="0" y="0"/>
          <a:ext cx="0" cy="0"/>
          <a:chOff x="0" y="0"/>
          <a:chExt cx="0" cy="0"/>
        </a:xfrm>
      </p:grpSpPr>
      <p:sp>
        <p:nvSpPr>
          <p:cNvPr id="587" name="Shape 58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8" name="Shape 588"/>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589" name="Shape 589"/>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1200">
                <a:solidFill>
                  <a:srgbClr val="000000"/>
                </a:solidFill>
                <a:latin typeface="Calibri"/>
                <a:ea typeface="Calibri"/>
                <a:cs typeface="Calibri"/>
                <a:sym typeface="Calibri"/>
              </a:rPr>
              <a:t>‹#›</a:t>
            </a:fld>
            <a:endParaRPr sz="1200">
              <a:solidFill>
                <a:srgbClr val="000000"/>
              </a:solidFill>
              <a:latin typeface="Calibri"/>
              <a:ea typeface="Calibri"/>
              <a:cs typeface="Calibri"/>
              <a:sym typeface="Calibri"/>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7" name="Shape 597"/>
        <p:cNvGrpSpPr/>
        <p:nvPr/>
      </p:nvGrpSpPr>
      <p:grpSpPr>
        <a:xfrm>
          <a:off x="0" y="0"/>
          <a:ext cx="0" cy="0"/>
          <a:chOff x="0" y="0"/>
          <a:chExt cx="0" cy="0"/>
        </a:xfrm>
      </p:grpSpPr>
      <p:sp>
        <p:nvSpPr>
          <p:cNvPr id="598" name="Shape 5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599" name="Shape 59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5" name="Shape 605"/>
        <p:cNvGrpSpPr/>
        <p:nvPr/>
      </p:nvGrpSpPr>
      <p:grpSpPr>
        <a:xfrm>
          <a:off x="0" y="0"/>
          <a:ext cx="0" cy="0"/>
          <a:chOff x="0" y="0"/>
          <a:chExt cx="0" cy="0"/>
        </a:xfrm>
      </p:grpSpPr>
      <p:sp>
        <p:nvSpPr>
          <p:cNvPr id="606" name="Shape 60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607" name="Shape 60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6" name="Shape 616"/>
        <p:cNvGrpSpPr/>
        <p:nvPr/>
      </p:nvGrpSpPr>
      <p:grpSpPr>
        <a:xfrm>
          <a:off x="0" y="0"/>
          <a:ext cx="0" cy="0"/>
          <a:chOff x="0" y="0"/>
          <a:chExt cx="0" cy="0"/>
        </a:xfrm>
      </p:grpSpPr>
      <p:sp>
        <p:nvSpPr>
          <p:cNvPr id="617" name="Shape 61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618" name="Shape 61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3" name="Shape 623"/>
        <p:cNvGrpSpPr/>
        <p:nvPr/>
      </p:nvGrpSpPr>
      <p:grpSpPr>
        <a:xfrm>
          <a:off x="0" y="0"/>
          <a:ext cx="0" cy="0"/>
          <a:chOff x="0" y="0"/>
          <a:chExt cx="0" cy="0"/>
        </a:xfrm>
      </p:grpSpPr>
      <p:sp>
        <p:nvSpPr>
          <p:cNvPr id="624" name="Shape 6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US"/>
              <a:t>IMRDA</a:t>
            </a:r>
            <a:endParaRPr/>
          </a:p>
        </p:txBody>
      </p:sp>
      <p:sp>
        <p:nvSpPr>
          <p:cNvPr id="625" name="Shape 625"/>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8" name="Shape 478"/>
        <p:cNvGrpSpPr/>
        <p:nvPr/>
      </p:nvGrpSpPr>
      <p:grpSpPr>
        <a:xfrm>
          <a:off x="0" y="0"/>
          <a:ext cx="0" cy="0"/>
          <a:chOff x="0" y="0"/>
          <a:chExt cx="0" cy="0"/>
        </a:xfrm>
      </p:grpSpPr>
      <p:sp>
        <p:nvSpPr>
          <p:cNvPr id="479" name="Shape 479"/>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
        <p:nvSpPr>
          <p:cNvPr id="480" name="Shape 4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481" name="Shape 481"/>
          <p:cNvSpPr txBox="1"/>
          <p:nvPr>
            <p:ph idx="12" type="sldNum"/>
          </p:nvPr>
        </p:nvSpPr>
        <p:spPr>
          <a:xfrm>
            <a:off x="3884613" y="8685213"/>
            <a:ext cx="2971800" cy="457200"/>
          </a:xfrm>
          <a:prstGeom prst="rect">
            <a:avLst/>
          </a:prstGeom>
        </p:spPr>
        <p:txBody>
          <a:bodyPr anchorCtr="0" anchor="b" bIns="45700" lIns="91425" spcFirstLastPara="1" rIns="91425" wrap="square" tIns="45700">
            <a:noAutofit/>
          </a:bodyPr>
          <a:lstStyle/>
          <a:p>
            <a:pPr indent="0" lvl="0" marL="0">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0" name="Shape 630"/>
        <p:cNvGrpSpPr/>
        <p:nvPr/>
      </p:nvGrpSpPr>
      <p:grpSpPr>
        <a:xfrm>
          <a:off x="0" y="0"/>
          <a:ext cx="0" cy="0"/>
          <a:chOff x="0" y="0"/>
          <a:chExt cx="0" cy="0"/>
        </a:xfrm>
      </p:grpSpPr>
      <p:sp>
        <p:nvSpPr>
          <p:cNvPr id="631" name="Shape 63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632" name="Shape 63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6" name="Shape 636"/>
        <p:cNvGrpSpPr/>
        <p:nvPr/>
      </p:nvGrpSpPr>
      <p:grpSpPr>
        <a:xfrm>
          <a:off x="0" y="0"/>
          <a:ext cx="0" cy="0"/>
          <a:chOff x="0" y="0"/>
          <a:chExt cx="0" cy="0"/>
        </a:xfrm>
      </p:grpSpPr>
      <p:sp>
        <p:nvSpPr>
          <p:cNvPr id="637" name="Shape 63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638" name="Shape 63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6" name="Shape 646"/>
        <p:cNvGrpSpPr/>
        <p:nvPr/>
      </p:nvGrpSpPr>
      <p:grpSpPr>
        <a:xfrm>
          <a:off x="0" y="0"/>
          <a:ext cx="0" cy="0"/>
          <a:chOff x="0" y="0"/>
          <a:chExt cx="0" cy="0"/>
        </a:xfrm>
      </p:grpSpPr>
      <p:sp>
        <p:nvSpPr>
          <p:cNvPr id="647" name="Shape 6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648" name="Shape 64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5" name="Shape 485"/>
        <p:cNvGrpSpPr/>
        <p:nvPr/>
      </p:nvGrpSpPr>
      <p:grpSpPr>
        <a:xfrm>
          <a:off x="0" y="0"/>
          <a:ext cx="0" cy="0"/>
          <a:chOff x="0" y="0"/>
          <a:chExt cx="0" cy="0"/>
        </a:xfrm>
      </p:grpSpPr>
      <p:sp>
        <p:nvSpPr>
          <p:cNvPr id="486" name="Shape 48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487" name="Shape 487"/>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1" name="Shape 491"/>
        <p:cNvGrpSpPr/>
        <p:nvPr/>
      </p:nvGrpSpPr>
      <p:grpSpPr>
        <a:xfrm>
          <a:off x="0" y="0"/>
          <a:ext cx="0" cy="0"/>
          <a:chOff x="0" y="0"/>
          <a:chExt cx="0" cy="0"/>
        </a:xfrm>
      </p:grpSpPr>
      <p:sp>
        <p:nvSpPr>
          <p:cNvPr id="492" name="Shape 49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493" name="Shape 493"/>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8" name="Shape 498"/>
        <p:cNvGrpSpPr/>
        <p:nvPr/>
      </p:nvGrpSpPr>
      <p:grpSpPr>
        <a:xfrm>
          <a:off x="0" y="0"/>
          <a:ext cx="0" cy="0"/>
          <a:chOff x="0" y="0"/>
          <a:chExt cx="0" cy="0"/>
        </a:xfrm>
      </p:grpSpPr>
      <p:sp>
        <p:nvSpPr>
          <p:cNvPr id="499" name="Shape 49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500" name="Shape 500"/>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5" name="Shape 505"/>
        <p:cNvGrpSpPr/>
        <p:nvPr/>
      </p:nvGrpSpPr>
      <p:grpSpPr>
        <a:xfrm>
          <a:off x="0" y="0"/>
          <a:ext cx="0" cy="0"/>
          <a:chOff x="0" y="0"/>
          <a:chExt cx="0" cy="0"/>
        </a:xfrm>
      </p:grpSpPr>
      <p:sp>
        <p:nvSpPr>
          <p:cNvPr id="506" name="Shape 506"/>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7" name="Shape 507"/>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b="0" i="0" sz="1200" u="none" cap="none" strike="noStrike">
              <a:solidFill>
                <a:schemeClr val="dk1"/>
              </a:solidFill>
              <a:latin typeface="Calibri"/>
              <a:ea typeface="Calibri"/>
              <a:cs typeface="Calibri"/>
              <a:sym typeface="Calibri"/>
            </a:endParaRPr>
          </a:p>
        </p:txBody>
      </p:sp>
      <p:sp>
        <p:nvSpPr>
          <p:cNvPr id="508" name="Shape 508"/>
          <p:cNvSpPr txBox="1"/>
          <p:nvPr>
            <p:ph idx="12" type="sldNum"/>
          </p:nvPr>
        </p:nvSpPr>
        <p:spPr>
          <a:xfrm>
            <a:off x="3884613" y="8685213"/>
            <a:ext cx="2971800" cy="457200"/>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lang="en-US" sz="1200">
                <a:solidFill>
                  <a:schemeClr val="dk1"/>
                </a:solidFill>
                <a:latin typeface="Calibri"/>
                <a:ea typeface="Calibri"/>
                <a:cs typeface="Calibri"/>
                <a:sym typeface="Calibri"/>
              </a:rPr>
              <a:t>‹#›</a:t>
            </a:fld>
            <a:endParaRPr sz="1200">
              <a:solidFill>
                <a:schemeClr val="dk1"/>
              </a:solidFill>
              <a:latin typeface="Calibri"/>
              <a:ea typeface="Calibri"/>
              <a:cs typeface="Calibri"/>
              <a:sym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0" name="Shape 520"/>
        <p:cNvGrpSpPr/>
        <p:nvPr/>
      </p:nvGrpSpPr>
      <p:grpSpPr>
        <a:xfrm>
          <a:off x="0" y="0"/>
          <a:ext cx="0" cy="0"/>
          <a:chOff x="0" y="0"/>
          <a:chExt cx="0" cy="0"/>
        </a:xfrm>
      </p:grpSpPr>
      <p:sp>
        <p:nvSpPr>
          <p:cNvPr id="521" name="Shape 52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522" name="Shape 522"/>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6" name="Shape 526"/>
        <p:cNvGrpSpPr/>
        <p:nvPr/>
      </p:nvGrpSpPr>
      <p:grpSpPr>
        <a:xfrm>
          <a:off x="0" y="0"/>
          <a:ext cx="0" cy="0"/>
          <a:chOff x="0" y="0"/>
          <a:chExt cx="0" cy="0"/>
        </a:xfrm>
      </p:grpSpPr>
      <p:sp>
        <p:nvSpPr>
          <p:cNvPr id="527" name="Shape 52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528" name="Shape 528"/>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9" name="Shape 539"/>
        <p:cNvGrpSpPr/>
        <p:nvPr/>
      </p:nvGrpSpPr>
      <p:grpSpPr>
        <a:xfrm>
          <a:off x="0" y="0"/>
          <a:ext cx="0" cy="0"/>
          <a:chOff x="0" y="0"/>
          <a:chExt cx="0" cy="0"/>
        </a:xfrm>
      </p:grpSpPr>
      <p:sp>
        <p:nvSpPr>
          <p:cNvPr id="540" name="Shape 5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
        <p:nvSpPr>
          <p:cNvPr id="541" name="Shape 541"/>
          <p:cNvSpPr/>
          <p:nvPr>
            <p:ph idx="2" type="sldImg"/>
          </p:nvPr>
        </p:nvSpPr>
        <p:spPr>
          <a:xfrm>
            <a:off x="1143000" y="685800"/>
            <a:ext cx="4572000" cy="3429000"/>
          </a:xfrm>
          <a:custGeom>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5" name="Shape 15"/>
        <p:cNvGrpSpPr/>
        <p:nvPr/>
      </p:nvGrpSpPr>
      <p:grpSpPr>
        <a:xfrm>
          <a:off x="0" y="0"/>
          <a:ext cx="0" cy="0"/>
          <a:chOff x="0" y="0"/>
          <a:chExt cx="0" cy="0"/>
        </a:xfrm>
      </p:grpSpPr>
      <p:sp>
        <p:nvSpPr>
          <p:cNvPr id="16" name="Shape 16"/>
          <p:cNvSpPr txBox="1"/>
          <p:nvPr>
            <p:ph type="ctrTitle"/>
          </p:nvPr>
        </p:nvSpPr>
        <p:spPr>
          <a:xfrm>
            <a:off x="2194560" y="6817360"/>
            <a:ext cx="24871800" cy="47040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7" name="Shape 17"/>
          <p:cNvSpPr txBox="1"/>
          <p:nvPr>
            <p:ph idx="1" type="subTitle"/>
          </p:nvPr>
        </p:nvSpPr>
        <p:spPr>
          <a:xfrm>
            <a:off x="4389120" y="12435840"/>
            <a:ext cx="20482500" cy="5608200"/>
          </a:xfrm>
          <a:prstGeom prst="rect">
            <a:avLst/>
          </a:prstGeom>
          <a:noFill/>
          <a:ln>
            <a:noFill/>
          </a:ln>
        </p:spPr>
        <p:txBody>
          <a:bodyPr anchorCtr="0" anchor="t" bIns="292550" lIns="292550" spcFirstLastPara="1" rIns="292550" wrap="square" tIns="292550"/>
          <a:lstStyle>
            <a:lvl1pPr indent="0" lvl="0" marL="0" marR="0" rtl="0" algn="ctr">
              <a:spcBef>
                <a:spcPts val="2000"/>
              </a:spcBef>
              <a:spcAft>
                <a:spcPts val="0"/>
              </a:spcAft>
              <a:buClr>
                <a:srgbClr val="888888"/>
              </a:buClr>
              <a:buSzPts val="10200"/>
              <a:buFont typeface="Arial"/>
              <a:buNone/>
              <a:defRPr b="0" i="0" sz="10200" u="none" cap="none" strike="noStrike">
                <a:solidFill>
                  <a:srgbClr val="888888"/>
                </a:solidFill>
                <a:latin typeface="Calibri"/>
                <a:ea typeface="Calibri"/>
                <a:cs typeface="Calibri"/>
                <a:sym typeface="Calibri"/>
              </a:defRPr>
            </a:lvl1pPr>
            <a:lvl2pPr indent="0" lvl="1" marL="1460500" marR="0" rtl="0" algn="ctr">
              <a:spcBef>
                <a:spcPts val="1800"/>
              </a:spcBef>
              <a:spcAft>
                <a:spcPts val="0"/>
              </a:spcAft>
              <a:buClr>
                <a:srgbClr val="888888"/>
              </a:buClr>
              <a:buSzPts val="9000"/>
              <a:buFont typeface="Arial"/>
              <a:buNone/>
              <a:defRPr b="0" i="0" sz="9000" u="none" cap="none" strike="noStrike">
                <a:solidFill>
                  <a:srgbClr val="888888"/>
                </a:solidFill>
                <a:latin typeface="Calibri"/>
                <a:ea typeface="Calibri"/>
                <a:cs typeface="Calibri"/>
                <a:sym typeface="Calibri"/>
              </a:defRPr>
            </a:lvl2pPr>
            <a:lvl3pPr indent="0" lvl="2" marL="2921000" marR="0" rtl="0" algn="ctr">
              <a:spcBef>
                <a:spcPts val="15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3pPr>
            <a:lvl4pPr indent="0" lvl="3" marL="4394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4pPr>
            <a:lvl5pPr indent="0" lvl="4" marL="58547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5pPr>
            <a:lvl6pPr indent="0" lvl="5" marL="7315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6pPr>
            <a:lvl7pPr indent="0" lvl="6" marL="87757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7pPr>
            <a:lvl8pPr indent="0" lvl="7" marL="10236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8pPr>
            <a:lvl9pPr indent="0" lvl="8" marL="117094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9pPr>
          </a:lstStyle>
          <a:p/>
        </p:txBody>
      </p:sp>
      <p:sp>
        <p:nvSpPr>
          <p:cNvPr id="18" name="Shape 18"/>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b="0" i="0" sz="3800" u="none" cap="none" strike="noStrike">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9" name="Shape 19"/>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b="0" i="0" sz="3800" u="none" cap="none" strike="noStrike">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0" name="Shape 20"/>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b="0" i="0" sz="3800" u="none" cap="none" strike="noStrike">
                <a:solidFill>
                  <a:srgbClr val="888888"/>
                </a:solidFill>
                <a:latin typeface="Calibri"/>
                <a:ea typeface="Calibri"/>
                <a:cs typeface="Calibri"/>
                <a:sym typeface="Calibri"/>
              </a:defRPr>
            </a:lvl1pPr>
            <a:lvl2pPr indent="0" lvl="1" marL="0" marR="0" rtl="0" algn="r">
              <a:spcBef>
                <a:spcPts val="0"/>
              </a:spcBef>
              <a:buNone/>
              <a:defRPr b="0" i="0" sz="3800" u="none" cap="none" strike="noStrike">
                <a:solidFill>
                  <a:srgbClr val="888888"/>
                </a:solidFill>
                <a:latin typeface="Calibri"/>
                <a:ea typeface="Calibri"/>
                <a:cs typeface="Calibri"/>
                <a:sym typeface="Calibri"/>
              </a:defRPr>
            </a:lvl2pPr>
            <a:lvl3pPr indent="0" lvl="2" marL="0" marR="0" rtl="0" algn="r">
              <a:spcBef>
                <a:spcPts val="0"/>
              </a:spcBef>
              <a:buNone/>
              <a:defRPr b="0" i="0" sz="3800" u="none" cap="none" strike="noStrike">
                <a:solidFill>
                  <a:srgbClr val="888888"/>
                </a:solidFill>
                <a:latin typeface="Calibri"/>
                <a:ea typeface="Calibri"/>
                <a:cs typeface="Calibri"/>
                <a:sym typeface="Calibri"/>
              </a:defRPr>
            </a:lvl3pPr>
            <a:lvl4pPr indent="0" lvl="3" marL="0" marR="0" rtl="0" algn="r">
              <a:spcBef>
                <a:spcPts val="0"/>
              </a:spcBef>
              <a:buNone/>
              <a:defRPr b="0" i="0" sz="3800" u="none" cap="none" strike="noStrike">
                <a:solidFill>
                  <a:srgbClr val="888888"/>
                </a:solidFill>
                <a:latin typeface="Calibri"/>
                <a:ea typeface="Calibri"/>
                <a:cs typeface="Calibri"/>
                <a:sym typeface="Calibri"/>
              </a:defRPr>
            </a:lvl4pPr>
            <a:lvl5pPr indent="0" lvl="4" marL="0" marR="0" rtl="0" algn="r">
              <a:spcBef>
                <a:spcPts val="0"/>
              </a:spcBef>
              <a:buNone/>
              <a:defRPr b="0" i="0" sz="3800" u="none" cap="none" strike="noStrike">
                <a:solidFill>
                  <a:srgbClr val="888888"/>
                </a:solidFill>
                <a:latin typeface="Calibri"/>
                <a:ea typeface="Calibri"/>
                <a:cs typeface="Calibri"/>
                <a:sym typeface="Calibri"/>
              </a:defRPr>
            </a:lvl5pPr>
            <a:lvl6pPr indent="0" lvl="5" marL="0" marR="0" rtl="0" algn="r">
              <a:spcBef>
                <a:spcPts val="0"/>
              </a:spcBef>
              <a:buNone/>
              <a:defRPr b="0" i="0" sz="3800" u="none" cap="none" strike="noStrike">
                <a:solidFill>
                  <a:srgbClr val="888888"/>
                </a:solidFill>
                <a:latin typeface="Calibri"/>
                <a:ea typeface="Calibri"/>
                <a:cs typeface="Calibri"/>
                <a:sym typeface="Calibri"/>
              </a:defRPr>
            </a:lvl6pPr>
            <a:lvl7pPr indent="0" lvl="6" marL="0" marR="0" rtl="0" algn="r">
              <a:spcBef>
                <a:spcPts val="0"/>
              </a:spcBef>
              <a:buNone/>
              <a:defRPr b="0" i="0" sz="3800" u="none" cap="none" strike="noStrike">
                <a:solidFill>
                  <a:srgbClr val="888888"/>
                </a:solidFill>
                <a:latin typeface="Calibri"/>
                <a:ea typeface="Calibri"/>
                <a:cs typeface="Calibri"/>
                <a:sym typeface="Calibri"/>
              </a:defRPr>
            </a:lvl7pPr>
            <a:lvl8pPr indent="0" lvl="7" marL="0" marR="0" rtl="0" algn="r">
              <a:spcBef>
                <a:spcPts val="0"/>
              </a:spcBef>
              <a:buNone/>
              <a:defRPr b="0" i="0" sz="3800" u="none" cap="none" strike="noStrike">
                <a:solidFill>
                  <a:srgbClr val="888888"/>
                </a:solidFill>
                <a:latin typeface="Calibri"/>
                <a:ea typeface="Calibri"/>
                <a:cs typeface="Calibri"/>
                <a:sym typeface="Calibri"/>
              </a:defRPr>
            </a:lvl8pPr>
            <a:lvl9pPr indent="0" lvl="8" marL="0" marR="0" rtl="0" algn="r">
              <a:spcBef>
                <a:spcPts val="0"/>
              </a:spcBef>
              <a:buNone/>
              <a:defRPr b="0" i="0" sz="38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2" name="Shape 72"/>
        <p:cNvGrpSpPr/>
        <p:nvPr/>
      </p:nvGrpSpPr>
      <p:grpSpPr>
        <a:xfrm>
          <a:off x="0" y="0"/>
          <a:ext cx="0" cy="0"/>
          <a:chOff x="0" y="0"/>
          <a:chExt cx="0" cy="0"/>
        </a:xfrm>
      </p:grpSpPr>
      <p:sp>
        <p:nvSpPr>
          <p:cNvPr id="73" name="Shape 73"/>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74" name="Shape 74"/>
          <p:cNvSpPr txBox="1"/>
          <p:nvPr>
            <p:ph idx="1" type="body"/>
          </p:nvPr>
        </p:nvSpPr>
        <p:spPr>
          <a:xfrm rot="5400000">
            <a:off x="7388910" y="-805110"/>
            <a:ext cx="14483100" cy="263346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75" name="Shape 75"/>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76" name="Shape 76"/>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77" name="Shape 77"/>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Shape 79"/>
          <p:cNvSpPr txBox="1"/>
          <p:nvPr>
            <p:ph type="title"/>
          </p:nvPr>
        </p:nvSpPr>
        <p:spPr>
          <a:xfrm rot="5400000">
            <a:off x="15143460" y="6949342"/>
            <a:ext cx="18724800" cy="65838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80" name="Shape 80"/>
          <p:cNvSpPr txBox="1"/>
          <p:nvPr>
            <p:ph idx="1" type="body"/>
          </p:nvPr>
        </p:nvSpPr>
        <p:spPr>
          <a:xfrm rot="5400000">
            <a:off x="1732350" y="609592"/>
            <a:ext cx="18724800" cy="192633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81" name="Shape 81"/>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82" name="Shape 82"/>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83" name="Shape 83"/>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90" name="Shape 90"/>
        <p:cNvGrpSpPr/>
        <p:nvPr/>
      </p:nvGrpSpPr>
      <p:grpSpPr>
        <a:xfrm>
          <a:off x="0" y="0"/>
          <a:ext cx="0" cy="0"/>
          <a:chOff x="0" y="0"/>
          <a:chExt cx="0" cy="0"/>
        </a:xfrm>
      </p:grpSpPr>
      <p:sp>
        <p:nvSpPr>
          <p:cNvPr id="91" name="Shape 91"/>
          <p:cNvSpPr txBox="1"/>
          <p:nvPr>
            <p:ph type="title"/>
          </p:nvPr>
        </p:nvSpPr>
        <p:spPr>
          <a:xfrm>
            <a:off x="2011680" y="1168403"/>
            <a:ext cx="25237500" cy="4241700"/>
          </a:xfrm>
          <a:prstGeom prst="rect">
            <a:avLst/>
          </a:prstGeom>
          <a:noFill/>
          <a:ln>
            <a:noFill/>
          </a:ln>
        </p:spPr>
        <p:txBody>
          <a:bodyPr anchorCtr="0" anchor="ctr" bIns="292550" lIns="292550" spcFirstLastPara="1" rIns="292550" wrap="square" tIns="292550"/>
          <a:lstStyle>
            <a:lvl1pPr indent="0" lvl="0" marL="0" marR="0" rtl="0" algn="l">
              <a:lnSpc>
                <a:spcPct val="90000"/>
              </a:lnSpc>
              <a:spcBef>
                <a:spcPts val="0"/>
              </a:spcBef>
              <a:spcAft>
                <a:spcPts val="0"/>
              </a:spcAft>
              <a:buClr>
                <a:schemeClr val="dk1"/>
              </a:buClr>
              <a:buSzPts val="4500"/>
              <a:buFont typeface="Calibri"/>
              <a:buNone/>
              <a:defRPr b="0" i="0" sz="106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92" name="Shape 92"/>
          <p:cNvSpPr txBox="1"/>
          <p:nvPr>
            <p:ph idx="1" type="body"/>
          </p:nvPr>
        </p:nvSpPr>
        <p:spPr>
          <a:xfrm>
            <a:off x="2011680" y="5842000"/>
            <a:ext cx="12435900" cy="13924200"/>
          </a:xfrm>
          <a:prstGeom prst="rect">
            <a:avLst/>
          </a:prstGeom>
          <a:noFill/>
          <a:ln>
            <a:noFill/>
          </a:ln>
        </p:spPr>
        <p:txBody>
          <a:bodyPr anchorCtr="0" anchor="t" bIns="292550" lIns="292550" spcFirstLastPara="1" rIns="292550" wrap="square" tIns="292550"/>
          <a:lstStyle>
            <a:lvl1pPr indent="-654050" lvl="0" marL="457200" marR="0" rtl="0" algn="l">
              <a:lnSpc>
                <a:spcPct val="90000"/>
              </a:lnSpc>
              <a:spcBef>
                <a:spcPts val="2400"/>
              </a:spcBef>
              <a:spcAft>
                <a:spcPts val="0"/>
              </a:spcAft>
              <a:buClr>
                <a:schemeClr val="dk1"/>
              </a:buClr>
              <a:buSzPts val="6700"/>
              <a:buFont typeface="Arial"/>
              <a:buChar char="•"/>
              <a:defRPr b="0" i="0" sz="6700" u="none" cap="none" strike="noStrike">
                <a:solidFill>
                  <a:schemeClr val="dk1"/>
                </a:solidFill>
                <a:latin typeface="Calibri"/>
                <a:ea typeface="Calibri"/>
                <a:cs typeface="Calibri"/>
                <a:sym typeface="Calibri"/>
              </a:defRPr>
            </a:lvl1pPr>
            <a:lvl2pPr indent="-596900" lvl="1" marL="914400" marR="0" rtl="0" algn="l">
              <a:lnSpc>
                <a:spcPct val="90000"/>
              </a:lnSpc>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01650" lvl="3" marL="1828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4pPr>
            <a:lvl5pPr indent="-501650" lvl="4" marL="22860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5pPr>
            <a:lvl6pPr indent="-501650" lvl="5" marL="27432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6pPr>
            <a:lvl7pPr indent="-501650" lvl="6" marL="32004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7pPr>
            <a:lvl8pPr indent="-501650" lvl="7" marL="36576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8pPr>
            <a:lvl9pPr indent="-501650" lvl="8" marL="4114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9pPr>
          </a:lstStyle>
          <a:p/>
        </p:txBody>
      </p:sp>
      <p:sp>
        <p:nvSpPr>
          <p:cNvPr id="93" name="Shape 93"/>
          <p:cNvSpPr txBox="1"/>
          <p:nvPr>
            <p:ph idx="2" type="body"/>
          </p:nvPr>
        </p:nvSpPr>
        <p:spPr>
          <a:xfrm>
            <a:off x="14813280" y="5842000"/>
            <a:ext cx="12435900" cy="13924200"/>
          </a:xfrm>
          <a:prstGeom prst="rect">
            <a:avLst/>
          </a:prstGeom>
          <a:noFill/>
          <a:ln>
            <a:noFill/>
          </a:ln>
        </p:spPr>
        <p:txBody>
          <a:bodyPr anchorCtr="0" anchor="t" bIns="292550" lIns="292550" spcFirstLastPara="1" rIns="292550" wrap="square" tIns="292550"/>
          <a:lstStyle>
            <a:lvl1pPr indent="-654050" lvl="0" marL="457200" marR="0" rtl="0" algn="l">
              <a:lnSpc>
                <a:spcPct val="90000"/>
              </a:lnSpc>
              <a:spcBef>
                <a:spcPts val="2400"/>
              </a:spcBef>
              <a:spcAft>
                <a:spcPts val="0"/>
              </a:spcAft>
              <a:buClr>
                <a:schemeClr val="dk1"/>
              </a:buClr>
              <a:buSzPts val="6700"/>
              <a:buFont typeface="Arial"/>
              <a:buChar char="•"/>
              <a:defRPr b="0" i="0" sz="6700" u="none" cap="none" strike="noStrike">
                <a:solidFill>
                  <a:schemeClr val="dk1"/>
                </a:solidFill>
                <a:latin typeface="Calibri"/>
                <a:ea typeface="Calibri"/>
                <a:cs typeface="Calibri"/>
                <a:sym typeface="Calibri"/>
              </a:defRPr>
            </a:lvl1pPr>
            <a:lvl2pPr indent="-596900" lvl="1" marL="914400" marR="0" rtl="0" algn="l">
              <a:lnSpc>
                <a:spcPct val="90000"/>
              </a:lnSpc>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01650" lvl="3" marL="1828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4pPr>
            <a:lvl5pPr indent="-501650" lvl="4" marL="22860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5pPr>
            <a:lvl6pPr indent="-501650" lvl="5" marL="27432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6pPr>
            <a:lvl7pPr indent="-501650" lvl="6" marL="32004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7pPr>
            <a:lvl8pPr indent="-501650" lvl="7" marL="36576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8pPr>
            <a:lvl9pPr indent="-501650" lvl="8" marL="4114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9pPr>
          </a:lstStyle>
          <a:p/>
        </p:txBody>
      </p:sp>
      <p:sp>
        <p:nvSpPr>
          <p:cNvPr id="94" name="Shape 94"/>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95" name="Shape 95"/>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96" name="Shape 96"/>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97" name="Shape 97"/>
        <p:cNvGrpSpPr/>
        <p:nvPr/>
      </p:nvGrpSpPr>
      <p:grpSpPr>
        <a:xfrm>
          <a:off x="0" y="0"/>
          <a:ext cx="0" cy="0"/>
          <a:chOff x="0" y="0"/>
          <a:chExt cx="0" cy="0"/>
        </a:xfrm>
      </p:grpSpPr>
      <p:sp>
        <p:nvSpPr>
          <p:cNvPr id="98" name="Shape 98"/>
          <p:cNvSpPr txBox="1"/>
          <p:nvPr>
            <p:ph type="title"/>
          </p:nvPr>
        </p:nvSpPr>
        <p:spPr>
          <a:xfrm>
            <a:off x="2011680" y="1168403"/>
            <a:ext cx="25237500" cy="4241700"/>
          </a:xfrm>
          <a:prstGeom prst="rect">
            <a:avLst/>
          </a:prstGeom>
          <a:noFill/>
          <a:ln>
            <a:noFill/>
          </a:ln>
        </p:spPr>
        <p:txBody>
          <a:bodyPr anchorCtr="0" anchor="ctr" bIns="292550" lIns="292550" spcFirstLastPara="1" rIns="292550" wrap="square" tIns="292550"/>
          <a:lstStyle>
            <a:lvl1pPr indent="0" lvl="0" marL="0" marR="0" rtl="0" algn="l">
              <a:lnSpc>
                <a:spcPct val="90000"/>
              </a:lnSpc>
              <a:spcBef>
                <a:spcPts val="0"/>
              </a:spcBef>
              <a:spcAft>
                <a:spcPts val="0"/>
              </a:spcAft>
              <a:buClr>
                <a:schemeClr val="dk1"/>
              </a:buClr>
              <a:buSzPts val="4500"/>
              <a:buFont typeface="Calibri"/>
              <a:buNone/>
              <a:defRPr b="0" i="0" sz="106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99" name="Shape 99"/>
          <p:cNvSpPr txBox="1"/>
          <p:nvPr>
            <p:ph idx="1" type="body"/>
          </p:nvPr>
        </p:nvSpPr>
        <p:spPr>
          <a:xfrm>
            <a:off x="2011680" y="5842000"/>
            <a:ext cx="25237500" cy="13924200"/>
          </a:xfrm>
          <a:prstGeom prst="rect">
            <a:avLst/>
          </a:prstGeom>
          <a:noFill/>
          <a:ln>
            <a:noFill/>
          </a:ln>
        </p:spPr>
        <p:txBody>
          <a:bodyPr anchorCtr="0" anchor="t" bIns="292550" lIns="292550" spcFirstLastPara="1" rIns="292550" wrap="square" tIns="292550"/>
          <a:lstStyle>
            <a:lvl1pPr indent="-654050" lvl="0" marL="457200" marR="0" rtl="0" algn="l">
              <a:lnSpc>
                <a:spcPct val="90000"/>
              </a:lnSpc>
              <a:spcBef>
                <a:spcPts val="2400"/>
              </a:spcBef>
              <a:spcAft>
                <a:spcPts val="0"/>
              </a:spcAft>
              <a:buClr>
                <a:schemeClr val="dk1"/>
              </a:buClr>
              <a:buSzPts val="6700"/>
              <a:buFont typeface="Arial"/>
              <a:buChar char="•"/>
              <a:defRPr b="0" i="0" sz="6700" u="none" cap="none" strike="noStrike">
                <a:solidFill>
                  <a:schemeClr val="dk1"/>
                </a:solidFill>
                <a:latin typeface="Calibri"/>
                <a:ea typeface="Calibri"/>
                <a:cs typeface="Calibri"/>
                <a:sym typeface="Calibri"/>
              </a:defRPr>
            </a:lvl1pPr>
            <a:lvl2pPr indent="-596900" lvl="1" marL="914400" marR="0" rtl="0" algn="l">
              <a:lnSpc>
                <a:spcPct val="90000"/>
              </a:lnSpc>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01650" lvl="3" marL="1828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4pPr>
            <a:lvl5pPr indent="-501650" lvl="4" marL="22860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5pPr>
            <a:lvl6pPr indent="-501650" lvl="5" marL="27432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6pPr>
            <a:lvl7pPr indent="-501650" lvl="6" marL="32004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7pPr>
            <a:lvl8pPr indent="-501650" lvl="7" marL="36576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8pPr>
            <a:lvl9pPr indent="-501650" lvl="8" marL="4114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9pPr>
          </a:lstStyle>
          <a:p/>
        </p:txBody>
      </p:sp>
      <p:sp>
        <p:nvSpPr>
          <p:cNvPr id="100" name="Shape 100"/>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01" name="Shape 101"/>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02" name="Shape 102"/>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03" name="Shape 103"/>
        <p:cNvGrpSpPr/>
        <p:nvPr/>
      </p:nvGrpSpPr>
      <p:grpSpPr>
        <a:xfrm>
          <a:off x="0" y="0"/>
          <a:ext cx="0" cy="0"/>
          <a:chOff x="0" y="0"/>
          <a:chExt cx="0" cy="0"/>
        </a:xfrm>
      </p:grpSpPr>
      <p:sp>
        <p:nvSpPr>
          <p:cNvPr id="104" name="Shape 104"/>
          <p:cNvSpPr txBox="1"/>
          <p:nvPr>
            <p:ph type="ctrTitle"/>
          </p:nvPr>
        </p:nvSpPr>
        <p:spPr>
          <a:xfrm>
            <a:off x="3657600" y="3591562"/>
            <a:ext cx="21945600" cy="7640400"/>
          </a:xfrm>
          <a:prstGeom prst="rect">
            <a:avLst/>
          </a:prstGeom>
          <a:noFill/>
          <a:ln>
            <a:noFill/>
          </a:ln>
        </p:spPr>
        <p:txBody>
          <a:bodyPr anchorCtr="0" anchor="b" bIns="292550" lIns="292550" spcFirstLastPara="1" rIns="292550" wrap="square" tIns="292550"/>
          <a:lstStyle>
            <a:lvl1pPr indent="0" lvl="0" marL="0" marR="0" rtl="0" algn="ctr">
              <a:lnSpc>
                <a:spcPct val="90000"/>
              </a:lnSpc>
              <a:spcBef>
                <a:spcPts val="0"/>
              </a:spcBef>
              <a:spcAft>
                <a:spcPts val="0"/>
              </a:spcAft>
              <a:buClr>
                <a:schemeClr val="dk1"/>
              </a:buClr>
              <a:buSzPts val="4500"/>
              <a:buFont typeface="Calibri"/>
              <a:buNone/>
              <a:defRPr b="0" i="0" sz="14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05" name="Shape 105"/>
          <p:cNvSpPr txBox="1"/>
          <p:nvPr>
            <p:ph idx="1" type="subTitle"/>
          </p:nvPr>
        </p:nvSpPr>
        <p:spPr>
          <a:xfrm>
            <a:off x="3657600" y="11526521"/>
            <a:ext cx="21945600" cy="5298300"/>
          </a:xfrm>
          <a:prstGeom prst="rect">
            <a:avLst/>
          </a:prstGeom>
          <a:noFill/>
          <a:ln>
            <a:noFill/>
          </a:ln>
        </p:spPr>
        <p:txBody>
          <a:bodyPr anchorCtr="0" anchor="t" bIns="292550" lIns="292550" spcFirstLastPara="1" rIns="292550" wrap="square" tIns="292550"/>
          <a:lstStyle>
            <a:lvl1pPr indent="0" lvl="0" marL="0" marR="0" rtl="0" algn="ctr">
              <a:lnSpc>
                <a:spcPct val="90000"/>
              </a:lnSpc>
              <a:spcBef>
                <a:spcPts val="2400"/>
              </a:spcBef>
              <a:spcAft>
                <a:spcPts val="0"/>
              </a:spcAft>
              <a:buClr>
                <a:schemeClr val="dk1"/>
              </a:buClr>
              <a:buSzPts val="6700"/>
              <a:buFont typeface="Arial"/>
              <a:buNone/>
              <a:defRPr b="0" i="0" sz="5800" u="none" cap="none" strike="noStrike">
                <a:solidFill>
                  <a:schemeClr val="dk1"/>
                </a:solidFill>
                <a:latin typeface="Calibri"/>
                <a:ea typeface="Calibri"/>
                <a:cs typeface="Calibri"/>
                <a:sym typeface="Calibri"/>
              </a:defRPr>
            </a:lvl1pPr>
            <a:lvl2pPr indent="0" lvl="1" marL="1092200" marR="0" rtl="0" algn="ctr">
              <a:lnSpc>
                <a:spcPct val="90000"/>
              </a:lnSpc>
              <a:spcBef>
                <a:spcPts val="1200"/>
              </a:spcBef>
              <a:spcAft>
                <a:spcPts val="0"/>
              </a:spcAft>
              <a:buClr>
                <a:schemeClr val="dk1"/>
              </a:buClr>
              <a:buSzPts val="5800"/>
              <a:buFont typeface="Arial"/>
              <a:buNone/>
              <a:defRPr b="0" i="0" sz="4800" u="none" cap="none" strike="noStrike">
                <a:solidFill>
                  <a:schemeClr val="dk1"/>
                </a:solidFill>
                <a:latin typeface="Calibri"/>
                <a:ea typeface="Calibri"/>
                <a:cs typeface="Calibri"/>
                <a:sym typeface="Calibri"/>
              </a:defRPr>
            </a:lvl2pPr>
            <a:lvl3pPr indent="0" lvl="2" marL="2197100" marR="0" rtl="0" algn="ctr">
              <a:lnSpc>
                <a:spcPct val="90000"/>
              </a:lnSpc>
              <a:spcBef>
                <a:spcPts val="1200"/>
              </a:spcBef>
              <a:spcAft>
                <a:spcPts val="0"/>
              </a:spcAft>
              <a:buClr>
                <a:schemeClr val="dk1"/>
              </a:buClr>
              <a:buSzPts val="4800"/>
              <a:buFont typeface="Arial"/>
              <a:buNone/>
              <a:defRPr b="0" i="0" sz="4300" u="none" cap="none" strike="noStrike">
                <a:solidFill>
                  <a:schemeClr val="dk1"/>
                </a:solidFill>
                <a:latin typeface="Calibri"/>
                <a:ea typeface="Calibri"/>
                <a:cs typeface="Calibri"/>
                <a:sym typeface="Calibri"/>
              </a:defRPr>
            </a:lvl3pPr>
            <a:lvl4pPr indent="0" lvl="3" marL="3289300" marR="0" rtl="0" algn="ctr">
              <a:lnSpc>
                <a:spcPct val="90000"/>
              </a:lnSpc>
              <a:spcBef>
                <a:spcPts val="1200"/>
              </a:spcBef>
              <a:spcAft>
                <a:spcPts val="0"/>
              </a:spcAft>
              <a:buClr>
                <a:schemeClr val="dk1"/>
              </a:buClr>
              <a:buSzPts val="4300"/>
              <a:buFont typeface="Arial"/>
              <a:buNone/>
              <a:defRPr b="0" i="0" sz="3800" u="none" cap="none" strike="noStrike">
                <a:solidFill>
                  <a:schemeClr val="dk1"/>
                </a:solidFill>
                <a:latin typeface="Calibri"/>
                <a:ea typeface="Calibri"/>
                <a:cs typeface="Calibri"/>
                <a:sym typeface="Calibri"/>
              </a:defRPr>
            </a:lvl4pPr>
            <a:lvl5pPr indent="0" lvl="4" marL="4394200" marR="0" rtl="0" algn="ctr">
              <a:lnSpc>
                <a:spcPct val="90000"/>
              </a:lnSpc>
              <a:spcBef>
                <a:spcPts val="1200"/>
              </a:spcBef>
              <a:spcAft>
                <a:spcPts val="0"/>
              </a:spcAft>
              <a:buClr>
                <a:schemeClr val="dk1"/>
              </a:buClr>
              <a:buSzPts val="4300"/>
              <a:buFont typeface="Arial"/>
              <a:buNone/>
              <a:defRPr b="0" i="0" sz="3800" u="none" cap="none" strike="noStrike">
                <a:solidFill>
                  <a:schemeClr val="dk1"/>
                </a:solidFill>
                <a:latin typeface="Calibri"/>
                <a:ea typeface="Calibri"/>
                <a:cs typeface="Calibri"/>
                <a:sym typeface="Calibri"/>
              </a:defRPr>
            </a:lvl5pPr>
            <a:lvl6pPr indent="0" lvl="5" marL="5486400" marR="0" rtl="0" algn="ctr">
              <a:lnSpc>
                <a:spcPct val="90000"/>
              </a:lnSpc>
              <a:spcBef>
                <a:spcPts val="1200"/>
              </a:spcBef>
              <a:spcAft>
                <a:spcPts val="0"/>
              </a:spcAft>
              <a:buClr>
                <a:schemeClr val="dk1"/>
              </a:buClr>
              <a:buSzPts val="4300"/>
              <a:buFont typeface="Arial"/>
              <a:buNone/>
              <a:defRPr b="0" i="0" sz="3800" u="none" cap="none" strike="noStrike">
                <a:solidFill>
                  <a:schemeClr val="dk1"/>
                </a:solidFill>
                <a:latin typeface="Calibri"/>
                <a:ea typeface="Calibri"/>
                <a:cs typeface="Calibri"/>
                <a:sym typeface="Calibri"/>
              </a:defRPr>
            </a:lvl6pPr>
            <a:lvl7pPr indent="0" lvl="6" marL="6578600" marR="0" rtl="0" algn="ctr">
              <a:lnSpc>
                <a:spcPct val="90000"/>
              </a:lnSpc>
              <a:spcBef>
                <a:spcPts val="1200"/>
              </a:spcBef>
              <a:spcAft>
                <a:spcPts val="0"/>
              </a:spcAft>
              <a:buClr>
                <a:schemeClr val="dk1"/>
              </a:buClr>
              <a:buSzPts val="4300"/>
              <a:buFont typeface="Arial"/>
              <a:buNone/>
              <a:defRPr b="0" i="0" sz="3800" u="none" cap="none" strike="noStrike">
                <a:solidFill>
                  <a:schemeClr val="dk1"/>
                </a:solidFill>
                <a:latin typeface="Calibri"/>
                <a:ea typeface="Calibri"/>
                <a:cs typeface="Calibri"/>
                <a:sym typeface="Calibri"/>
              </a:defRPr>
            </a:lvl7pPr>
            <a:lvl8pPr indent="0" lvl="7" marL="7683500" marR="0" rtl="0" algn="ctr">
              <a:lnSpc>
                <a:spcPct val="90000"/>
              </a:lnSpc>
              <a:spcBef>
                <a:spcPts val="1200"/>
              </a:spcBef>
              <a:spcAft>
                <a:spcPts val="0"/>
              </a:spcAft>
              <a:buClr>
                <a:schemeClr val="dk1"/>
              </a:buClr>
              <a:buSzPts val="4300"/>
              <a:buFont typeface="Arial"/>
              <a:buNone/>
              <a:defRPr b="0" i="0" sz="3800" u="none" cap="none" strike="noStrike">
                <a:solidFill>
                  <a:schemeClr val="dk1"/>
                </a:solidFill>
                <a:latin typeface="Calibri"/>
                <a:ea typeface="Calibri"/>
                <a:cs typeface="Calibri"/>
                <a:sym typeface="Calibri"/>
              </a:defRPr>
            </a:lvl8pPr>
            <a:lvl9pPr indent="0" lvl="8" marL="8775700" marR="0" rtl="0" algn="ctr">
              <a:lnSpc>
                <a:spcPct val="90000"/>
              </a:lnSpc>
              <a:spcBef>
                <a:spcPts val="1200"/>
              </a:spcBef>
              <a:spcAft>
                <a:spcPts val="0"/>
              </a:spcAft>
              <a:buClr>
                <a:schemeClr val="dk1"/>
              </a:buClr>
              <a:buSzPts val="4300"/>
              <a:buFont typeface="Arial"/>
              <a:buNone/>
              <a:defRPr b="0" i="0" sz="3800" u="none" cap="none" strike="noStrike">
                <a:solidFill>
                  <a:schemeClr val="dk1"/>
                </a:solidFill>
                <a:latin typeface="Calibri"/>
                <a:ea typeface="Calibri"/>
                <a:cs typeface="Calibri"/>
                <a:sym typeface="Calibri"/>
              </a:defRPr>
            </a:lvl9pPr>
          </a:lstStyle>
          <a:p/>
        </p:txBody>
      </p:sp>
      <p:sp>
        <p:nvSpPr>
          <p:cNvPr id="106" name="Shape 106"/>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07" name="Shape 107"/>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08" name="Shape 108"/>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09" name="Shape 109"/>
        <p:cNvGrpSpPr/>
        <p:nvPr/>
      </p:nvGrpSpPr>
      <p:grpSpPr>
        <a:xfrm>
          <a:off x="0" y="0"/>
          <a:ext cx="0" cy="0"/>
          <a:chOff x="0" y="0"/>
          <a:chExt cx="0" cy="0"/>
        </a:xfrm>
      </p:grpSpPr>
      <p:sp>
        <p:nvSpPr>
          <p:cNvPr id="110" name="Shape 110"/>
          <p:cNvSpPr txBox="1"/>
          <p:nvPr>
            <p:ph type="title"/>
          </p:nvPr>
        </p:nvSpPr>
        <p:spPr>
          <a:xfrm>
            <a:off x="1996442" y="5471165"/>
            <a:ext cx="25237500" cy="9128700"/>
          </a:xfrm>
          <a:prstGeom prst="rect">
            <a:avLst/>
          </a:prstGeom>
          <a:noFill/>
          <a:ln>
            <a:noFill/>
          </a:ln>
        </p:spPr>
        <p:txBody>
          <a:bodyPr anchorCtr="0" anchor="b" bIns="292550" lIns="292550" spcFirstLastPara="1" rIns="292550" wrap="square" tIns="292550"/>
          <a:lstStyle>
            <a:lvl1pPr indent="0" lvl="0" marL="0" marR="0" rtl="0" algn="l">
              <a:lnSpc>
                <a:spcPct val="90000"/>
              </a:lnSpc>
              <a:spcBef>
                <a:spcPts val="0"/>
              </a:spcBef>
              <a:spcAft>
                <a:spcPts val="0"/>
              </a:spcAft>
              <a:buClr>
                <a:schemeClr val="dk1"/>
              </a:buClr>
              <a:buSzPts val="4500"/>
              <a:buFont typeface="Calibri"/>
              <a:buNone/>
              <a:defRPr b="0" i="0" sz="14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11" name="Shape 111"/>
          <p:cNvSpPr txBox="1"/>
          <p:nvPr>
            <p:ph idx="1" type="body"/>
          </p:nvPr>
        </p:nvSpPr>
        <p:spPr>
          <a:xfrm>
            <a:off x="1996442" y="14686285"/>
            <a:ext cx="25237500" cy="4800600"/>
          </a:xfrm>
          <a:prstGeom prst="rect">
            <a:avLst/>
          </a:prstGeom>
          <a:noFill/>
          <a:ln>
            <a:noFill/>
          </a:ln>
        </p:spPr>
        <p:txBody>
          <a:bodyPr anchorCtr="0" anchor="t" bIns="292550" lIns="292550" spcFirstLastPara="1" rIns="292550" wrap="square" tIns="292550"/>
          <a:lstStyle>
            <a:lvl1pPr indent="-228600" lvl="0" marL="457200" marR="0" rtl="0" algn="l">
              <a:lnSpc>
                <a:spcPct val="90000"/>
              </a:lnSpc>
              <a:spcBef>
                <a:spcPts val="2400"/>
              </a:spcBef>
              <a:spcAft>
                <a:spcPts val="0"/>
              </a:spcAft>
              <a:buClr>
                <a:srgbClr val="888888"/>
              </a:buClr>
              <a:buSzPts val="6700"/>
              <a:buFont typeface="Arial"/>
              <a:buNone/>
              <a:defRPr b="0" i="0" sz="5800" u="none" cap="none" strike="noStrike">
                <a:solidFill>
                  <a:srgbClr val="888888"/>
                </a:solidFill>
                <a:latin typeface="Calibri"/>
                <a:ea typeface="Calibri"/>
                <a:cs typeface="Calibri"/>
                <a:sym typeface="Calibri"/>
              </a:defRPr>
            </a:lvl1pPr>
            <a:lvl2pPr indent="-228600" lvl="1" marL="914400" marR="0" rtl="0" algn="l">
              <a:lnSpc>
                <a:spcPct val="90000"/>
              </a:lnSpc>
              <a:spcBef>
                <a:spcPts val="1200"/>
              </a:spcBef>
              <a:spcAft>
                <a:spcPts val="0"/>
              </a:spcAft>
              <a:buClr>
                <a:srgbClr val="888888"/>
              </a:buClr>
              <a:buSzPts val="5800"/>
              <a:buFont typeface="Arial"/>
              <a:buNone/>
              <a:defRPr b="0" i="0" sz="4800" u="none" cap="none" strike="noStrike">
                <a:solidFill>
                  <a:srgbClr val="888888"/>
                </a:solidFill>
                <a:latin typeface="Calibri"/>
                <a:ea typeface="Calibri"/>
                <a:cs typeface="Calibri"/>
                <a:sym typeface="Calibri"/>
              </a:defRPr>
            </a:lvl2pPr>
            <a:lvl3pPr indent="-228600" lvl="2" marL="1371600" marR="0" rtl="0" algn="l">
              <a:lnSpc>
                <a:spcPct val="90000"/>
              </a:lnSpc>
              <a:spcBef>
                <a:spcPts val="1200"/>
              </a:spcBef>
              <a:spcAft>
                <a:spcPts val="0"/>
              </a:spcAft>
              <a:buClr>
                <a:srgbClr val="888888"/>
              </a:buClr>
              <a:buSzPts val="4800"/>
              <a:buFont typeface="Arial"/>
              <a:buNone/>
              <a:defRPr b="0" i="0" sz="4300" u="none" cap="none" strike="noStrike">
                <a:solidFill>
                  <a:srgbClr val="888888"/>
                </a:solidFill>
                <a:latin typeface="Calibri"/>
                <a:ea typeface="Calibri"/>
                <a:cs typeface="Calibri"/>
                <a:sym typeface="Calibri"/>
              </a:defRPr>
            </a:lvl3pPr>
            <a:lvl4pPr indent="-228600" lvl="3" marL="1828800" marR="0" rtl="0" algn="l">
              <a:lnSpc>
                <a:spcPct val="90000"/>
              </a:lnSpc>
              <a:spcBef>
                <a:spcPts val="1200"/>
              </a:spcBef>
              <a:spcAft>
                <a:spcPts val="0"/>
              </a:spcAft>
              <a:buClr>
                <a:srgbClr val="888888"/>
              </a:buClr>
              <a:buSzPts val="4300"/>
              <a:buFont typeface="Arial"/>
              <a:buNone/>
              <a:defRPr b="0" i="0" sz="3800" u="none" cap="none" strike="noStrike">
                <a:solidFill>
                  <a:srgbClr val="888888"/>
                </a:solidFill>
                <a:latin typeface="Calibri"/>
                <a:ea typeface="Calibri"/>
                <a:cs typeface="Calibri"/>
                <a:sym typeface="Calibri"/>
              </a:defRPr>
            </a:lvl4pPr>
            <a:lvl5pPr indent="-228600" lvl="4" marL="2286000" marR="0" rtl="0" algn="l">
              <a:lnSpc>
                <a:spcPct val="90000"/>
              </a:lnSpc>
              <a:spcBef>
                <a:spcPts val="1200"/>
              </a:spcBef>
              <a:spcAft>
                <a:spcPts val="0"/>
              </a:spcAft>
              <a:buClr>
                <a:srgbClr val="888888"/>
              </a:buClr>
              <a:buSzPts val="4300"/>
              <a:buFont typeface="Arial"/>
              <a:buNone/>
              <a:defRPr b="0" i="0" sz="3800" u="none" cap="none" strike="noStrike">
                <a:solidFill>
                  <a:srgbClr val="888888"/>
                </a:solidFill>
                <a:latin typeface="Calibri"/>
                <a:ea typeface="Calibri"/>
                <a:cs typeface="Calibri"/>
                <a:sym typeface="Calibri"/>
              </a:defRPr>
            </a:lvl5pPr>
            <a:lvl6pPr indent="-228600" lvl="5" marL="2743200" marR="0" rtl="0" algn="l">
              <a:lnSpc>
                <a:spcPct val="90000"/>
              </a:lnSpc>
              <a:spcBef>
                <a:spcPts val="1200"/>
              </a:spcBef>
              <a:spcAft>
                <a:spcPts val="0"/>
              </a:spcAft>
              <a:buClr>
                <a:srgbClr val="888888"/>
              </a:buClr>
              <a:buSzPts val="4300"/>
              <a:buFont typeface="Arial"/>
              <a:buNone/>
              <a:defRPr b="0" i="0" sz="3800" u="none" cap="none" strike="noStrike">
                <a:solidFill>
                  <a:srgbClr val="888888"/>
                </a:solidFill>
                <a:latin typeface="Calibri"/>
                <a:ea typeface="Calibri"/>
                <a:cs typeface="Calibri"/>
                <a:sym typeface="Calibri"/>
              </a:defRPr>
            </a:lvl6pPr>
            <a:lvl7pPr indent="-228600" lvl="6" marL="3200400" marR="0" rtl="0" algn="l">
              <a:lnSpc>
                <a:spcPct val="90000"/>
              </a:lnSpc>
              <a:spcBef>
                <a:spcPts val="1200"/>
              </a:spcBef>
              <a:spcAft>
                <a:spcPts val="0"/>
              </a:spcAft>
              <a:buClr>
                <a:srgbClr val="888888"/>
              </a:buClr>
              <a:buSzPts val="4300"/>
              <a:buFont typeface="Arial"/>
              <a:buNone/>
              <a:defRPr b="0" i="0" sz="3800" u="none" cap="none" strike="noStrike">
                <a:solidFill>
                  <a:srgbClr val="888888"/>
                </a:solidFill>
                <a:latin typeface="Calibri"/>
                <a:ea typeface="Calibri"/>
                <a:cs typeface="Calibri"/>
                <a:sym typeface="Calibri"/>
              </a:defRPr>
            </a:lvl7pPr>
            <a:lvl8pPr indent="-228600" lvl="7" marL="3657600" marR="0" rtl="0" algn="l">
              <a:lnSpc>
                <a:spcPct val="90000"/>
              </a:lnSpc>
              <a:spcBef>
                <a:spcPts val="1200"/>
              </a:spcBef>
              <a:spcAft>
                <a:spcPts val="0"/>
              </a:spcAft>
              <a:buClr>
                <a:srgbClr val="888888"/>
              </a:buClr>
              <a:buSzPts val="4300"/>
              <a:buFont typeface="Arial"/>
              <a:buNone/>
              <a:defRPr b="0" i="0" sz="3800" u="none" cap="none" strike="noStrike">
                <a:solidFill>
                  <a:srgbClr val="888888"/>
                </a:solidFill>
                <a:latin typeface="Calibri"/>
                <a:ea typeface="Calibri"/>
                <a:cs typeface="Calibri"/>
                <a:sym typeface="Calibri"/>
              </a:defRPr>
            </a:lvl8pPr>
            <a:lvl9pPr indent="-228600" lvl="8" marL="4114800" marR="0" rtl="0" algn="l">
              <a:lnSpc>
                <a:spcPct val="90000"/>
              </a:lnSpc>
              <a:spcBef>
                <a:spcPts val="1200"/>
              </a:spcBef>
              <a:spcAft>
                <a:spcPts val="0"/>
              </a:spcAft>
              <a:buClr>
                <a:srgbClr val="888888"/>
              </a:buClr>
              <a:buSzPts val="4300"/>
              <a:buFont typeface="Arial"/>
              <a:buNone/>
              <a:defRPr b="0" i="0" sz="3800" u="none" cap="none" strike="noStrike">
                <a:solidFill>
                  <a:srgbClr val="888888"/>
                </a:solidFill>
                <a:latin typeface="Calibri"/>
                <a:ea typeface="Calibri"/>
                <a:cs typeface="Calibri"/>
                <a:sym typeface="Calibri"/>
              </a:defRPr>
            </a:lvl9pPr>
          </a:lstStyle>
          <a:p/>
        </p:txBody>
      </p:sp>
      <p:sp>
        <p:nvSpPr>
          <p:cNvPr id="112" name="Shape 112"/>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13" name="Shape 113"/>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14" name="Shape 114"/>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15" name="Shape 115"/>
        <p:cNvGrpSpPr/>
        <p:nvPr/>
      </p:nvGrpSpPr>
      <p:grpSpPr>
        <a:xfrm>
          <a:off x="0" y="0"/>
          <a:ext cx="0" cy="0"/>
          <a:chOff x="0" y="0"/>
          <a:chExt cx="0" cy="0"/>
        </a:xfrm>
      </p:grpSpPr>
      <p:sp>
        <p:nvSpPr>
          <p:cNvPr id="116" name="Shape 116"/>
          <p:cNvSpPr txBox="1"/>
          <p:nvPr>
            <p:ph type="title"/>
          </p:nvPr>
        </p:nvSpPr>
        <p:spPr>
          <a:xfrm>
            <a:off x="2015491" y="1168403"/>
            <a:ext cx="25237500" cy="4241700"/>
          </a:xfrm>
          <a:prstGeom prst="rect">
            <a:avLst/>
          </a:prstGeom>
          <a:noFill/>
          <a:ln>
            <a:noFill/>
          </a:ln>
        </p:spPr>
        <p:txBody>
          <a:bodyPr anchorCtr="0" anchor="ctr" bIns="292550" lIns="292550" spcFirstLastPara="1" rIns="292550" wrap="square" tIns="292550"/>
          <a:lstStyle>
            <a:lvl1pPr indent="0" lvl="0" marL="0" marR="0" rtl="0" algn="l">
              <a:lnSpc>
                <a:spcPct val="90000"/>
              </a:lnSpc>
              <a:spcBef>
                <a:spcPts val="0"/>
              </a:spcBef>
              <a:spcAft>
                <a:spcPts val="0"/>
              </a:spcAft>
              <a:buClr>
                <a:schemeClr val="dk1"/>
              </a:buClr>
              <a:buSzPts val="4500"/>
              <a:buFont typeface="Calibri"/>
              <a:buNone/>
              <a:defRPr b="0" i="0" sz="106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17" name="Shape 117"/>
          <p:cNvSpPr txBox="1"/>
          <p:nvPr>
            <p:ph idx="1" type="body"/>
          </p:nvPr>
        </p:nvSpPr>
        <p:spPr>
          <a:xfrm>
            <a:off x="2015494" y="5379722"/>
            <a:ext cx="12378600" cy="2636400"/>
          </a:xfrm>
          <a:prstGeom prst="rect">
            <a:avLst/>
          </a:prstGeom>
          <a:noFill/>
          <a:ln>
            <a:noFill/>
          </a:ln>
        </p:spPr>
        <p:txBody>
          <a:bodyPr anchorCtr="0" anchor="b" bIns="292550" lIns="292550" spcFirstLastPara="1" rIns="292550" wrap="square" tIns="292550"/>
          <a:lstStyle>
            <a:lvl1pPr indent="-228600" lvl="0" marL="457200" marR="0" rtl="0" algn="l">
              <a:lnSpc>
                <a:spcPct val="90000"/>
              </a:lnSpc>
              <a:spcBef>
                <a:spcPts val="2400"/>
              </a:spcBef>
              <a:spcAft>
                <a:spcPts val="0"/>
              </a:spcAft>
              <a:buClr>
                <a:schemeClr val="dk1"/>
              </a:buClr>
              <a:buSzPts val="6700"/>
              <a:buFont typeface="Arial"/>
              <a:buNone/>
              <a:defRPr b="1" i="0" sz="5800" u="none" cap="none" strike="noStrike">
                <a:solidFill>
                  <a:schemeClr val="dk1"/>
                </a:solidFill>
                <a:latin typeface="Calibri"/>
                <a:ea typeface="Calibri"/>
                <a:cs typeface="Calibri"/>
                <a:sym typeface="Calibri"/>
              </a:defRPr>
            </a:lvl1pPr>
            <a:lvl2pPr indent="-228600" lvl="1" marL="914400" marR="0" rtl="0" algn="l">
              <a:lnSpc>
                <a:spcPct val="90000"/>
              </a:lnSpc>
              <a:spcBef>
                <a:spcPts val="1200"/>
              </a:spcBef>
              <a:spcAft>
                <a:spcPts val="0"/>
              </a:spcAft>
              <a:buClr>
                <a:schemeClr val="dk1"/>
              </a:buClr>
              <a:buSzPts val="5800"/>
              <a:buFont typeface="Arial"/>
              <a:buNone/>
              <a:defRPr b="1" i="0" sz="4800" u="none" cap="none" strike="noStrike">
                <a:solidFill>
                  <a:schemeClr val="dk1"/>
                </a:solidFill>
                <a:latin typeface="Calibri"/>
                <a:ea typeface="Calibri"/>
                <a:cs typeface="Calibri"/>
                <a:sym typeface="Calibri"/>
              </a:defRPr>
            </a:lvl2pPr>
            <a:lvl3pPr indent="-228600" lvl="2" marL="1371600" marR="0" rtl="0" algn="l">
              <a:lnSpc>
                <a:spcPct val="90000"/>
              </a:lnSpc>
              <a:spcBef>
                <a:spcPts val="1200"/>
              </a:spcBef>
              <a:spcAft>
                <a:spcPts val="0"/>
              </a:spcAft>
              <a:buClr>
                <a:schemeClr val="dk1"/>
              </a:buClr>
              <a:buSzPts val="4800"/>
              <a:buFont typeface="Arial"/>
              <a:buNone/>
              <a:defRPr b="1" i="0" sz="4300" u="none" cap="none" strike="noStrike">
                <a:solidFill>
                  <a:schemeClr val="dk1"/>
                </a:solidFill>
                <a:latin typeface="Calibri"/>
                <a:ea typeface="Calibri"/>
                <a:cs typeface="Calibri"/>
                <a:sym typeface="Calibri"/>
              </a:defRPr>
            </a:lvl3pPr>
            <a:lvl4pPr indent="-228600" lvl="3" marL="18288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4pPr>
            <a:lvl5pPr indent="-228600" lvl="4" marL="22860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5pPr>
            <a:lvl6pPr indent="-228600" lvl="5" marL="27432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6pPr>
            <a:lvl7pPr indent="-228600" lvl="6" marL="32004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7pPr>
            <a:lvl8pPr indent="-228600" lvl="7" marL="36576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8pPr>
            <a:lvl9pPr indent="-228600" lvl="8" marL="41148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9pPr>
          </a:lstStyle>
          <a:p/>
        </p:txBody>
      </p:sp>
      <p:sp>
        <p:nvSpPr>
          <p:cNvPr id="118" name="Shape 118"/>
          <p:cNvSpPr txBox="1"/>
          <p:nvPr>
            <p:ph idx="2" type="body"/>
          </p:nvPr>
        </p:nvSpPr>
        <p:spPr>
          <a:xfrm>
            <a:off x="2015494" y="8016240"/>
            <a:ext cx="12378600" cy="11790600"/>
          </a:xfrm>
          <a:prstGeom prst="rect">
            <a:avLst/>
          </a:prstGeom>
          <a:noFill/>
          <a:ln>
            <a:noFill/>
          </a:ln>
        </p:spPr>
        <p:txBody>
          <a:bodyPr anchorCtr="0" anchor="t" bIns="292550" lIns="292550" spcFirstLastPara="1" rIns="292550" wrap="square" tIns="292550"/>
          <a:lstStyle>
            <a:lvl1pPr indent="-654050" lvl="0" marL="457200" marR="0" rtl="0" algn="l">
              <a:lnSpc>
                <a:spcPct val="90000"/>
              </a:lnSpc>
              <a:spcBef>
                <a:spcPts val="2400"/>
              </a:spcBef>
              <a:spcAft>
                <a:spcPts val="0"/>
              </a:spcAft>
              <a:buClr>
                <a:schemeClr val="dk1"/>
              </a:buClr>
              <a:buSzPts val="6700"/>
              <a:buFont typeface="Arial"/>
              <a:buChar char="•"/>
              <a:defRPr b="0" i="0" sz="6700" u="none" cap="none" strike="noStrike">
                <a:solidFill>
                  <a:schemeClr val="dk1"/>
                </a:solidFill>
                <a:latin typeface="Calibri"/>
                <a:ea typeface="Calibri"/>
                <a:cs typeface="Calibri"/>
                <a:sym typeface="Calibri"/>
              </a:defRPr>
            </a:lvl1pPr>
            <a:lvl2pPr indent="-596900" lvl="1" marL="914400" marR="0" rtl="0" algn="l">
              <a:lnSpc>
                <a:spcPct val="90000"/>
              </a:lnSpc>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01650" lvl="3" marL="1828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4pPr>
            <a:lvl5pPr indent="-501650" lvl="4" marL="22860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5pPr>
            <a:lvl6pPr indent="-501650" lvl="5" marL="27432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6pPr>
            <a:lvl7pPr indent="-501650" lvl="6" marL="32004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7pPr>
            <a:lvl8pPr indent="-501650" lvl="7" marL="36576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8pPr>
            <a:lvl9pPr indent="-501650" lvl="8" marL="4114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9pPr>
          </a:lstStyle>
          <a:p/>
        </p:txBody>
      </p:sp>
      <p:sp>
        <p:nvSpPr>
          <p:cNvPr id="119" name="Shape 119"/>
          <p:cNvSpPr txBox="1"/>
          <p:nvPr>
            <p:ph idx="3" type="body"/>
          </p:nvPr>
        </p:nvSpPr>
        <p:spPr>
          <a:xfrm>
            <a:off x="14813280" y="5379722"/>
            <a:ext cx="12439800" cy="2636400"/>
          </a:xfrm>
          <a:prstGeom prst="rect">
            <a:avLst/>
          </a:prstGeom>
          <a:noFill/>
          <a:ln>
            <a:noFill/>
          </a:ln>
        </p:spPr>
        <p:txBody>
          <a:bodyPr anchorCtr="0" anchor="b" bIns="292550" lIns="292550" spcFirstLastPara="1" rIns="292550" wrap="square" tIns="292550"/>
          <a:lstStyle>
            <a:lvl1pPr indent="-228600" lvl="0" marL="457200" marR="0" rtl="0" algn="l">
              <a:lnSpc>
                <a:spcPct val="90000"/>
              </a:lnSpc>
              <a:spcBef>
                <a:spcPts val="2400"/>
              </a:spcBef>
              <a:spcAft>
                <a:spcPts val="0"/>
              </a:spcAft>
              <a:buClr>
                <a:schemeClr val="dk1"/>
              </a:buClr>
              <a:buSzPts val="6700"/>
              <a:buFont typeface="Arial"/>
              <a:buNone/>
              <a:defRPr b="1" i="0" sz="5800" u="none" cap="none" strike="noStrike">
                <a:solidFill>
                  <a:schemeClr val="dk1"/>
                </a:solidFill>
                <a:latin typeface="Calibri"/>
                <a:ea typeface="Calibri"/>
                <a:cs typeface="Calibri"/>
                <a:sym typeface="Calibri"/>
              </a:defRPr>
            </a:lvl1pPr>
            <a:lvl2pPr indent="-228600" lvl="1" marL="914400" marR="0" rtl="0" algn="l">
              <a:lnSpc>
                <a:spcPct val="90000"/>
              </a:lnSpc>
              <a:spcBef>
                <a:spcPts val="1200"/>
              </a:spcBef>
              <a:spcAft>
                <a:spcPts val="0"/>
              </a:spcAft>
              <a:buClr>
                <a:schemeClr val="dk1"/>
              </a:buClr>
              <a:buSzPts val="5800"/>
              <a:buFont typeface="Arial"/>
              <a:buNone/>
              <a:defRPr b="1" i="0" sz="4800" u="none" cap="none" strike="noStrike">
                <a:solidFill>
                  <a:schemeClr val="dk1"/>
                </a:solidFill>
                <a:latin typeface="Calibri"/>
                <a:ea typeface="Calibri"/>
                <a:cs typeface="Calibri"/>
                <a:sym typeface="Calibri"/>
              </a:defRPr>
            </a:lvl2pPr>
            <a:lvl3pPr indent="-228600" lvl="2" marL="1371600" marR="0" rtl="0" algn="l">
              <a:lnSpc>
                <a:spcPct val="90000"/>
              </a:lnSpc>
              <a:spcBef>
                <a:spcPts val="1200"/>
              </a:spcBef>
              <a:spcAft>
                <a:spcPts val="0"/>
              </a:spcAft>
              <a:buClr>
                <a:schemeClr val="dk1"/>
              </a:buClr>
              <a:buSzPts val="4800"/>
              <a:buFont typeface="Arial"/>
              <a:buNone/>
              <a:defRPr b="1" i="0" sz="4300" u="none" cap="none" strike="noStrike">
                <a:solidFill>
                  <a:schemeClr val="dk1"/>
                </a:solidFill>
                <a:latin typeface="Calibri"/>
                <a:ea typeface="Calibri"/>
                <a:cs typeface="Calibri"/>
                <a:sym typeface="Calibri"/>
              </a:defRPr>
            </a:lvl3pPr>
            <a:lvl4pPr indent="-228600" lvl="3" marL="18288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4pPr>
            <a:lvl5pPr indent="-228600" lvl="4" marL="22860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5pPr>
            <a:lvl6pPr indent="-228600" lvl="5" marL="27432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6pPr>
            <a:lvl7pPr indent="-228600" lvl="6" marL="32004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7pPr>
            <a:lvl8pPr indent="-228600" lvl="7" marL="36576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8pPr>
            <a:lvl9pPr indent="-228600" lvl="8" marL="4114800" marR="0" rtl="0" algn="l">
              <a:lnSpc>
                <a:spcPct val="90000"/>
              </a:lnSpc>
              <a:spcBef>
                <a:spcPts val="1200"/>
              </a:spcBef>
              <a:spcAft>
                <a:spcPts val="0"/>
              </a:spcAft>
              <a:buClr>
                <a:schemeClr val="dk1"/>
              </a:buClr>
              <a:buSzPts val="4300"/>
              <a:buFont typeface="Arial"/>
              <a:buNone/>
              <a:defRPr b="1" i="0" sz="3800" u="none" cap="none" strike="noStrike">
                <a:solidFill>
                  <a:schemeClr val="dk1"/>
                </a:solidFill>
                <a:latin typeface="Calibri"/>
                <a:ea typeface="Calibri"/>
                <a:cs typeface="Calibri"/>
                <a:sym typeface="Calibri"/>
              </a:defRPr>
            </a:lvl9pPr>
          </a:lstStyle>
          <a:p/>
        </p:txBody>
      </p:sp>
      <p:sp>
        <p:nvSpPr>
          <p:cNvPr id="120" name="Shape 120"/>
          <p:cNvSpPr txBox="1"/>
          <p:nvPr>
            <p:ph idx="4" type="body"/>
          </p:nvPr>
        </p:nvSpPr>
        <p:spPr>
          <a:xfrm>
            <a:off x="14813280" y="8016240"/>
            <a:ext cx="12439800" cy="11790600"/>
          </a:xfrm>
          <a:prstGeom prst="rect">
            <a:avLst/>
          </a:prstGeom>
          <a:noFill/>
          <a:ln>
            <a:noFill/>
          </a:ln>
        </p:spPr>
        <p:txBody>
          <a:bodyPr anchorCtr="0" anchor="t" bIns="292550" lIns="292550" spcFirstLastPara="1" rIns="292550" wrap="square" tIns="292550"/>
          <a:lstStyle>
            <a:lvl1pPr indent="-654050" lvl="0" marL="457200" marR="0" rtl="0" algn="l">
              <a:lnSpc>
                <a:spcPct val="90000"/>
              </a:lnSpc>
              <a:spcBef>
                <a:spcPts val="2400"/>
              </a:spcBef>
              <a:spcAft>
                <a:spcPts val="0"/>
              </a:spcAft>
              <a:buClr>
                <a:schemeClr val="dk1"/>
              </a:buClr>
              <a:buSzPts val="6700"/>
              <a:buFont typeface="Arial"/>
              <a:buChar char="•"/>
              <a:defRPr b="0" i="0" sz="6700" u="none" cap="none" strike="noStrike">
                <a:solidFill>
                  <a:schemeClr val="dk1"/>
                </a:solidFill>
                <a:latin typeface="Calibri"/>
                <a:ea typeface="Calibri"/>
                <a:cs typeface="Calibri"/>
                <a:sym typeface="Calibri"/>
              </a:defRPr>
            </a:lvl1pPr>
            <a:lvl2pPr indent="-596900" lvl="1" marL="914400" marR="0" rtl="0" algn="l">
              <a:lnSpc>
                <a:spcPct val="90000"/>
              </a:lnSpc>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01650" lvl="3" marL="1828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4pPr>
            <a:lvl5pPr indent="-501650" lvl="4" marL="22860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5pPr>
            <a:lvl6pPr indent="-501650" lvl="5" marL="27432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6pPr>
            <a:lvl7pPr indent="-501650" lvl="6" marL="32004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7pPr>
            <a:lvl8pPr indent="-501650" lvl="7" marL="36576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8pPr>
            <a:lvl9pPr indent="-501650" lvl="8" marL="4114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9pPr>
          </a:lstStyle>
          <a:p/>
        </p:txBody>
      </p:sp>
      <p:sp>
        <p:nvSpPr>
          <p:cNvPr id="121" name="Shape 121"/>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22" name="Shape 122"/>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23" name="Shape 123"/>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24" name="Shape 124"/>
        <p:cNvGrpSpPr/>
        <p:nvPr/>
      </p:nvGrpSpPr>
      <p:grpSpPr>
        <a:xfrm>
          <a:off x="0" y="0"/>
          <a:ext cx="0" cy="0"/>
          <a:chOff x="0" y="0"/>
          <a:chExt cx="0" cy="0"/>
        </a:xfrm>
      </p:grpSpPr>
      <p:sp>
        <p:nvSpPr>
          <p:cNvPr id="125" name="Shape 125"/>
          <p:cNvSpPr txBox="1"/>
          <p:nvPr>
            <p:ph type="title"/>
          </p:nvPr>
        </p:nvSpPr>
        <p:spPr>
          <a:xfrm>
            <a:off x="2011680" y="1168403"/>
            <a:ext cx="25237500" cy="4241700"/>
          </a:xfrm>
          <a:prstGeom prst="rect">
            <a:avLst/>
          </a:prstGeom>
          <a:noFill/>
          <a:ln>
            <a:noFill/>
          </a:ln>
        </p:spPr>
        <p:txBody>
          <a:bodyPr anchorCtr="0" anchor="ctr" bIns="292550" lIns="292550" spcFirstLastPara="1" rIns="292550" wrap="square" tIns="292550"/>
          <a:lstStyle>
            <a:lvl1pPr indent="0" lvl="0" marL="0" marR="0" rtl="0" algn="l">
              <a:lnSpc>
                <a:spcPct val="90000"/>
              </a:lnSpc>
              <a:spcBef>
                <a:spcPts val="0"/>
              </a:spcBef>
              <a:spcAft>
                <a:spcPts val="0"/>
              </a:spcAft>
              <a:buClr>
                <a:schemeClr val="dk1"/>
              </a:buClr>
              <a:buSzPts val="4500"/>
              <a:buFont typeface="Calibri"/>
              <a:buNone/>
              <a:defRPr b="0" i="0" sz="106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26" name="Shape 126"/>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27" name="Shape 127"/>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28" name="Shape 128"/>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29" name="Shape 129"/>
        <p:cNvGrpSpPr/>
        <p:nvPr/>
      </p:nvGrpSpPr>
      <p:grpSpPr>
        <a:xfrm>
          <a:off x="0" y="0"/>
          <a:ext cx="0" cy="0"/>
          <a:chOff x="0" y="0"/>
          <a:chExt cx="0" cy="0"/>
        </a:xfrm>
      </p:grpSpPr>
      <p:sp>
        <p:nvSpPr>
          <p:cNvPr id="130" name="Shape 130"/>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31" name="Shape 131"/>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32" name="Shape 132"/>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133" name="Shape 133"/>
        <p:cNvGrpSpPr/>
        <p:nvPr/>
      </p:nvGrpSpPr>
      <p:grpSpPr>
        <a:xfrm>
          <a:off x="0" y="0"/>
          <a:ext cx="0" cy="0"/>
          <a:chOff x="0" y="0"/>
          <a:chExt cx="0" cy="0"/>
        </a:xfrm>
      </p:grpSpPr>
      <p:sp>
        <p:nvSpPr>
          <p:cNvPr id="134" name="Shape 134"/>
          <p:cNvSpPr txBox="1"/>
          <p:nvPr>
            <p:ph type="title"/>
          </p:nvPr>
        </p:nvSpPr>
        <p:spPr>
          <a:xfrm>
            <a:off x="2015491" y="1463040"/>
            <a:ext cx="9437400" cy="5120700"/>
          </a:xfrm>
          <a:prstGeom prst="rect">
            <a:avLst/>
          </a:prstGeom>
          <a:noFill/>
          <a:ln>
            <a:noFill/>
          </a:ln>
        </p:spPr>
        <p:txBody>
          <a:bodyPr anchorCtr="0" anchor="b" bIns="292550" lIns="292550" spcFirstLastPara="1" rIns="292550" wrap="square" tIns="292550"/>
          <a:lstStyle>
            <a:lvl1pPr indent="0" lvl="0" marL="0" marR="0" rtl="0" algn="l">
              <a:lnSpc>
                <a:spcPct val="90000"/>
              </a:lnSpc>
              <a:spcBef>
                <a:spcPts val="0"/>
              </a:spcBef>
              <a:spcAft>
                <a:spcPts val="0"/>
              </a:spcAft>
              <a:buClr>
                <a:schemeClr val="dk1"/>
              </a:buClr>
              <a:buSzPts val="4500"/>
              <a:buFont typeface="Calibri"/>
              <a:buNone/>
              <a:defRPr b="0" i="0" sz="77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35" name="Shape 135"/>
          <p:cNvSpPr txBox="1"/>
          <p:nvPr>
            <p:ph idx="1" type="body"/>
          </p:nvPr>
        </p:nvSpPr>
        <p:spPr>
          <a:xfrm>
            <a:off x="12439651" y="3159763"/>
            <a:ext cx="14813400" cy="15595500"/>
          </a:xfrm>
          <a:prstGeom prst="rect">
            <a:avLst/>
          </a:prstGeom>
          <a:noFill/>
          <a:ln>
            <a:noFill/>
          </a:ln>
        </p:spPr>
        <p:txBody>
          <a:bodyPr anchorCtr="0" anchor="t" bIns="292550" lIns="292550" spcFirstLastPara="1" rIns="292550" wrap="square" tIns="292550"/>
          <a:lstStyle>
            <a:lvl1pPr indent="-717550" lvl="0" marL="457200" marR="0" rtl="0" algn="l">
              <a:lnSpc>
                <a:spcPct val="90000"/>
              </a:lnSpc>
              <a:spcBef>
                <a:spcPts val="24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1pPr>
            <a:lvl2pPr indent="-654050" lvl="1" marL="914400" marR="0" rtl="0" algn="l">
              <a:lnSpc>
                <a:spcPct val="90000"/>
              </a:lnSpc>
              <a:spcBef>
                <a:spcPts val="1200"/>
              </a:spcBef>
              <a:spcAft>
                <a:spcPts val="0"/>
              </a:spcAft>
              <a:buClr>
                <a:schemeClr val="dk1"/>
              </a:buClr>
              <a:buSzPts val="6700"/>
              <a:buFont typeface="Arial"/>
              <a:buChar char="•"/>
              <a:defRPr b="0" i="0" sz="6700" u="none" cap="none" strike="noStrike">
                <a:solidFill>
                  <a:schemeClr val="dk1"/>
                </a:solidFill>
                <a:latin typeface="Calibri"/>
                <a:ea typeface="Calibri"/>
                <a:cs typeface="Calibri"/>
                <a:sym typeface="Calibri"/>
              </a:defRPr>
            </a:lvl2pPr>
            <a:lvl3pPr indent="-596900" lvl="2" marL="1371600" marR="0" rtl="0" algn="l">
              <a:lnSpc>
                <a:spcPct val="90000"/>
              </a:lnSpc>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3pPr>
            <a:lvl4pPr indent="-533400" lvl="3" marL="18288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4pPr>
            <a:lvl5pPr indent="-533400" lvl="4" marL="22860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5pPr>
            <a:lvl6pPr indent="-533400" lvl="5" marL="27432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6pPr>
            <a:lvl7pPr indent="-533400" lvl="6" marL="32004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7pPr>
            <a:lvl8pPr indent="-533400" lvl="7" marL="36576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8pPr>
            <a:lvl9pPr indent="-533400" lvl="8" marL="41148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9pPr>
          </a:lstStyle>
          <a:p/>
        </p:txBody>
      </p:sp>
      <p:sp>
        <p:nvSpPr>
          <p:cNvPr id="136" name="Shape 136"/>
          <p:cNvSpPr txBox="1"/>
          <p:nvPr>
            <p:ph idx="2" type="body"/>
          </p:nvPr>
        </p:nvSpPr>
        <p:spPr>
          <a:xfrm>
            <a:off x="2015491" y="6583680"/>
            <a:ext cx="9437400" cy="12197100"/>
          </a:xfrm>
          <a:prstGeom prst="rect">
            <a:avLst/>
          </a:prstGeom>
          <a:noFill/>
          <a:ln>
            <a:noFill/>
          </a:ln>
        </p:spPr>
        <p:txBody>
          <a:bodyPr anchorCtr="0" anchor="t" bIns="292550" lIns="292550" spcFirstLastPara="1" rIns="292550" wrap="square" tIns="292550"/>
          <a:lstStyle>
            <a:lvl1pPr indent="-228600" lvl="0" marL="457200" marR="0" rtl="0" algn="l">
              <a:lnSpc>
                <a:spcPct val="90000"/>
              </a:lnSpc>
              <a:spcBef>
                <a:spcPts val="2400"/>
              </a:spcBef>
              <a:spcAft>
                <a:spcPts val="0"/>
              </a:spcAft>
              <a:buClr>
                <a:schemeClr val="dk1"/>
              </a:buClr>
              <a:buSzPts val="6700"/>
              <a:buFont typeface="Arial"/>
              <a:buNone/>
              <a:defRPr b="0" i="0" sz="3800" u="none" cap="none" strike="noStrike">
                <a:solidFill>
                  <a:schemeClr val="dk1"/>
                </a:solidFill>
                <a:latin typeface="Calibri"/>
                <a:ea typeface="Calibri"/>
                <a:cs typeface="Calibri"/>
                <a:sym typeface="Calibri"/>
              </a:defRPr>
            </a:lvl1pPr>
            <a:lvl2pPr indent="-228600" lvl="1" marL="914400" marR="0" rtl="0" algn="l">
              <a:lnSpc>
                <a:spcPct val="90000"/>
              </a:lnSpc>
              <a:spcBef>
                <a:spcPts val="1200"/>
              </a:spcBef>
              <a:spcAft>
                <a:spcPts val="0"/>
              </a:spcAft>
              <a:buClr>
                <a:schemeClr val="dk1"/>
              </a:buClr>
              <a:buSzPts val="5800"/>
              <a:buFont typeface="Arial"/>
              <a:buNone/>
              <a:defRPr b="0" i="0" sz="3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1200"/>
              </a:spcBef>
              <a:spcAft>
                <a:spcPts val="0"/>
              </a:spcAft>
              <a:buClr>
                <a:schemeClr val="dk1"/>
              </a:buClr>
              <a:buSzPts val="4800"/>
              <a:buFont typeface="Arial"/>
              <a:buNone/>
              <a:defRPr b="0" i="0" sz="2900" u="none" cap="none" strike="noStrike">
                <a:solidFill>
                  <a:schemeClr val="dk1"/>
                </a:solidFill>
                <a:latin typeface="Calibri"/>
                <a:ea typeface="Calibri"/>
                <a:cs typeface="Calibri"/>
                <a:sym typeface="Calibri"/>
              </a:defRPr>
            </a:lvl3pPr>
            <a:lvl4pPr indent="-228600" lvl="3" marL="18288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4pPr>
            <a:lvl5pPr indent="-228600" lvl="4" marL="22860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5pPr>
            <a:lvl6pPr indent="-228600" lvl="5" marL="27432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6pPr>
            <a:lvl7pPr indent="-228600" lvl="6" marL="32004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7pPr>
            <a:lvl8pPr indent="-228600" lvl="7" marL="36576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8pPr>
            <a:lvl9pPr indent="-228600" lvl="8" marL="41148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9pPr>
          </a:lstStyle>
          <a:p/>
        </p:txBody>
      </p:sp>
      <p:sp>
        <p:nvSpPr>
          <p:cNvPr id="137" name="Shape 137"/>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38" name="Shape 138"/>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39" name="Shape 139"/>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1" name="Shape 21"/>
        <p:cNvGrpSpPr/>
        <p:nvPr/>
      </p:nvGrpSpPr>
      <p:grpSpPr>
        <a:xfrm>
          <a:off x="0" y="0"/>
          <a:ext cx="0" cy="0"/>
          <a:chOff x="0" y="0"/>
          <a:chExt cx="0" cy="0"/>
        </a:xfrm>
      </p:grpSpPr>
      <p:sp>
        <p:nvSpPr>
          <p:cNvPr id="22" name="Shape 22"/>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3" name="Shape 23"/>
          <p:cNvSpPr txBox="1"/>
          <p:nvPr>
            <p:ph idx="1" type="body"/>
          </p:nvPr>
        </p:nvSpPr>
        <p:spPr>
          <a:xfrm>
            <a:off x="1463040" y="5120640"/>
            <a:ext cx="26334600" cy="144831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24" name="Shape 24"/>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5" name="Shape 25"/>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6" name="Shape 26"/>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140" name="Shape 140"/>
        <p:cNvGrpSpPr/>
        <p:nvPr/>
      </p:nvGrpSpPr>
      <p:grpSpPr>
        <a:xfrm>
          <a:off x="0" y="0"/>
          <a:ext cx="0" cy="0"/>
          <a:chOff x="0" y="0"/>
          <a:chExt cx="0" cy="0"/>
        </a:xfrm>
      </p:grpSpPr>
      <p:sp>
        <p:nvSpPr>
          <p:cNvPr id="141" name="Shape 141"/>
          <p:cNvSpPr txBox="1"/>
          <p:nvPr>
            <p:ph type="title"/>
          </p:nvPr>
        </p:nvSpPr>
        <p:spPr>
          <a:xfrm>
            <a:off x="2015491" y="1463040"/>
            <a:ext cx="9437400" cy="5120700"/>
          </a:xfrm>
          <a:prstGeom prst="rect">
            <a:avLst/>
          </a:prstGeom>
          <a:noFill/>
          <a:ln>
            <a:noFill/>
          </a:ln>
        </p:spPr>
        <p:txBody>
          <a:bodyPr anchorCtr="0" anchor="b" bIns="292550" lIns="292550" spcFirstLastPara="1" rIns="292550" wrap="square" tIns="292550"/>
          <a:lstStyle>
            <a:lvl1pPr indent="0" lvl="0" marL="0" marR="0" rtl="0" algn="l">
              <a:lnSpc>
                <a:spcPct val="90000"/>
              </a:lnSpc>
              <a:spcBef>
                <a:spcPts val="0"/>
              </a:spcBef>
              <a:spcAft>
                <a:spcPts val="0"/>
              </a:spcAft>
              <a:buClr>
                <a:schemeClr val="dk1"/>
              </a:buClr>
              <a:buSzPts val="4500"/>
              <a:buFont typeface="Calibri"/>
              <a:buNone/>
              <a:defRPr b="0" i="0" sz="77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42" name="Shape 142"/>
          <p:cNvSpPr/>
          <p:nvPr>
            <p:ph idx="2" type="pic"/>
          </p:nvPr>
        </p:nvSpPr>
        <p:spPr>
          <a:xfrm>
            <a:off x="12439651" y="3159763"/>
            <a:ext cx="14813400" cy="15595500"/>
          </a:xfrm>
          <a:prstGeom prst="rect">
            <a:avLst/>
          </a:prstGeom>
          <a:noFill/>
          <a:ln>
            <a:noFill/>
          </a:ln>
        </p:spPr>
        <p:txBody>
          <a:bodyPr anchorCtr="0" anchor="t" bIns="292550" lIns="292550" spcFirstLastPara="1" rIns="292550" wrap="square" tIns="292550"/>
          <a:lstStyle>
            <a:lvl1pPr indent="0" lvl="0" marL="0" marR="0" rtl="0" algn="l">
              <a:lnSpc>
                <a:spcPct val="90000"/>
              </a:lnSpc>
              <a:spcBef>
                <a:spcPts val="2400"/>
              </a:spcBef>
              <a:spcAft>
                <a:spcPts val="0"/>
              </a:spcAft>
              <a:buClr>
                <a:schemeClr val="dk1"/>
              </a:buClr>
              <a:buSzPts val="4500"/>
              <a:buFont typeface="Arial"/>
              <a:buNone/>
              <a:defRPr b="0" i="0" sz="7700" u="none" cap="none" strike="noStrike">
                <a:solidFill>
                  <a:schemeClr val="dk1"/>
                </a:solidFill>
                <a:latin typeface="Calibri"/>
                <a:ea typeface="Calibri"/>
                <a:cs typeface="Calibri"/>
                <a:sym typeface="Calibri"/>
              </a:defRPr>
            </a:lvl1pPr>
            <a:lvl2pPr indent="0" lvl="1" marL="1092200" marR="0" rtl="0" algn="l">
              <a:lnSpc>
                <a:spcPct val="90000"/>
              </a:lnSpc>
              <a:spcBef>
                <a:spcPts val="1200"/>
              </a:spcBef>
              <a:spcAft>
                <a:spcPts val="0"/>
              </a:spcAft>
              <a:buClr>
                <a:schemeClr val="dk1"/>
              </a:buClr>
              <a:buSzPts val="4500"/>
              <a:buFont typeface="Arial"/>
              <a:buNone/>
              <a:defRPr b="0" i="0" sz="6700" u="none" cap="none" strike="noStrike">
                <a:solidFill>
                  <a:schemeClr val="dk1"/>
                </a:solidFill>
                <a:latin typeface="Calibri"/>
                <a:ea typeface="Calibri"/>
                <a:cs typeface="Calibri"/>
                <a:sym typeface="Calibri"/>
              </a:defRPr>
            </a:lvl2pPr>
            <a:lvl3pPr indent="0" lvl="2" marL="2197100" marR="0" rtl="0" algn="l">
              <a:lnSpc>
                <a:spcPct val="90000"/>
              </a:lnSpc>
              <a:spcBef>
                <a:spcPts val="1200"/>
              </a:spcBef>
              <a:spcAft>
                <a:spcPts val="0"/>
              </a:spcAft>
              <a:buClr>
                <a:schemeClr val="dk1"/>
              </a:buClr>
              <a:buSzPts val="4500"/>
              <a:buFont typeface="Arial"/>
              <a:buNone/>
              <a:defRPr b="0" i="0" sz="5800" u="none" cap="none" strike="noStrike">
                <a:solidFill>
                  <a:schemeClr val="dk1"/>
                </a:solidFill>
                <a:latin typeface="Calibri"/>
                <a:ea typeface="Calibri"/>
                <a:cs typeface="Calibri"/>
                <a:sym typeface="Calibri"/>
              </a:defRPr>
            </a:lvl3pPr>
            <a:lvl4pPr indent="0" lvl="3" marL="3289300" marR="0" rtl="0" algn="l">
              <a:lnSpc>
                <a:spcPct val="90000"/>
              </a:lnSpc>
              <a:spcBef>
                <a:spcPts val="1200"/>
              </a:spcBef>
              <a:spcAft>
                <a:spcPts val="0"/>
              </a:spcAft>
              <a:buClr>
                <a:schemeClr val="dk1"/>
              </a:buClr>
              <a:buSzPts val="4500"/>
              <a:buFont typeface="Arial"/>
              <a:buNone/>
              <a:defRPr b="0" i="0" sz="4800" u="none" cap="none" strike="noStrike">
                <a:solidFill>
                  <a:schemeClr val="dk1"/>
                </a:solidFill>
                <a:latin typeface="Calibri"/>
                <a:ea typeface="Calibri"/>
                <a:cs typeface="Calibri"/>
                <a:sym typeface="Calibri"/>
              </a:defRPr>
            </a:lvl4pPr>
            <a:lvl5pPr indent="0" lvl="4" marL="4394200" marR="0" rtl="0" algn="l">
              <a:lnSpc>
                <a:spcPct val="90000"/>
              </a:lnSpc>
              <a:spcBef>
                <a:spcPts val="1200"/>
              </a:spcBef>
              <a:spcAft>
                <a:spcPts val="0"/>
              </a:spcAft>
              <a:buClr>
                <a:schemeClr val="dk1"/>
              </a:buClr>
              <a:buSzPts val="4500"/>
              <a:buFont typeface="Arial"/>
              <a:buNone/>
              <a:defRPr b="0" i="0" sz="4800" u="none" cap="none" strike="noStrike">
                <a:solidFill>
                  <a:schemeClr val="dk1"/>
                </a:solidFill>
                <a:latin typeface="Calibri"/>
                <a:ea typeface="Calibri"/>
                <a:cs typeface="Calibri"/>
                <a:sym typeface="Calibri"/>
              </a:defRPr>
            </a:lvl5pPr>
            <a:lvl6pPr indent="0" lvl="5" marL="5486400" marR="0" rtl="0" algn="l">
              <a:lnSpc>
                <a:spcPct val="90000"/>
              </a:lnSpc>
              <a:spcBef>
                <a:spcPts val="1200"/>
              </a:spcBef>
              <a:spcAft>
                <a:spcPts val="0"/>
              </a:spcAft>
              <a:buClr>
                <a:schemeClr val="dk1"/>
              </a:buClr>
              <a:buSzPts val="4500"/>
              <a:buFont typeface="Arial"/>
              <a:buNone/>
              <a:defRPr b="0" i="0" sz="4800" u="none" cap="none" strike="noStrike">
                <a:solidFill>
                  <a:schemeClr val="dk1"/>
                </a:solidFill>
                <a:latin typeface="Calibri"/>
                <a:ea typeface="Calibri"/>
                <a:cs typeface="Calibri"/>
                <a:sym typeface="Calibri"/>
              </a:defRPr>
            </a:lvl6pPr>
            <a:lvl7pPr indent="0" lvl="6" marL="6578600" marR="0" rtl="0" algn="l">
              <a:lnSpc>
                <a:spcPct val="90000"/>
              </a:lnSpc>
              <a:spcBef>
                <a:spcPts val="1200"/>
              </a:spcBef>
              <a:spcAft>
                <a:spcPts val="0"/>
              </a:spcAft>
              <a:buClr>
                <a:schemeClr val="dk1"/>
              </a:buClr>
              <a:buSzPts val="4500"/>
              <a:buFont typeface="Arial"/>
              <a:buNone/>
              <a:defRPr b="0" i="0" sz="4800" u="none" cap="none" strike="noStrike">
                <a:solidFill>
                  <a:schemeClr val="dk1"/>
                </a:solidFill>
                <a:latin typeface="Calibri"/>
                <a:ea typeface="Calibri"/>
                <a:cs typeface="Calibri"/>
                <a:sym typeface="Calibri"/>
              </a:defRPr>
            </a:lvl7pPr>
            <a:lvl8pPr indent="0" lvl="7" marL="7683500" marR="0" rtl="0" algn="l">
              <a:lnSpc>
                <a:spcPct val="90000"/>
              </a:lnSpc>
              <a:spcBef>
                <a:spcPts val="1200"/>
              </a:spcBef>
              <a:spcAft>
                <a:spcPts val="0"/>
              </a:spcAft>
              <a:buClr>
                <a:schemeClr val="dk1"/>
              </a:buClr>
              <a:buSzPts val="4500"/>
              <a:buFont typeface="Arial"/>
              <a:buNone/>
              <a:defRPr b="0" i="0" sz="4800" u="none" cap="none" strike="noStrike">
                <a:solidFill>
                  <a:schemeClr val="dk1"/>
                </a:solidFill>
                <a:latin typeface="Calibri"/>
                <a:ea typeface="Calibri"/>
                <a:cs typeface="Calibri"/>
                <a:sym typeface="Calibri"/>
              </a:defRPr>
            </a:lvl8pPr>
            <a:lvl9pPr indent="0" lvl="8" marL="8775700" marR="0" rtl="0" algn="l">
              <a:lnSpc>
                <a:spcPct val="90000"/>
              </a:lnSpc>
              <a:spcBef>
                <a:spcPts val="1200"/>
              </a:spcBef>
              <a:spcAft>
                <a:spcPts val="0"/>
              </a:spcAft>
              <a:buClr>
                <a:schemeClr val="dk1"/>
              </a:buClr>
              <a:buSzPts val="4500"/>
              <a:buFont typeface="Arial"/>
              <a:buNone/>
              <a:defRPr b="0" i="0" sz="4800" u="none" cap="none" strike="noStrike">
                <a:solidFill>
                  <a:schemeClr val="dk1"/>
                </a:solidFill>
                <a:latin typeface="Calibri"/>
                <a:ea typeface="Calibri"/>
                <a:cs typeface="Calibri"/>
                <a:sym typeface="Calibri"/>
              </a:defRPr>
            </a:lvl9pPr>
          </a:lstStyle>
          <a:p/>
        </p:txBody>
      </p:sp>
      <p:sp>
        <p:nvSpPr>
          <p:cNvPr id="143" name="Shape 143"/>
          <p:cNvSpPr txBox="1"/>
          <p:nvPr>
            <p:ph idx="1" type="body"/>
          </p:nvPr>
        </p:nvSpPr>
        <p:spPr>
          <a:xfrm>
            <a:off x="2015491" y="6583680"/>
            <a:ext cx="9437400" cy="12197100"/>
          </a:xfrm>
          <a:prstGeom prst="rect">
            <a:avLst/>
          </a:prstGeom>
          <a:noFill/>
          <a:ln>
            <a:noFill/>
          </a:ln>
        </p:spPr>
        <p:txBody>
          <a:bodyPr anchorCtr="0" anchor="t" bIns="292550" lIns="292550" spcFirstLastPara="1" rIns="292550" wrap="square" tIns="292550"/>
          <a:lstStyle>
            <a:lvl1pPr indent="-228600" lvl="0" marL="457200" marR="0" rtl="0" algn="l">
              <a:lnSpc>
                <a:spcPct val="90000"/>
              </a:lnSpc>
              <a:spcBef>
                <a:spcPts val="2400"/>
              </a:spcBef>
              <a:spcAft>
                <a:spcPts val="0"/>
              </a:spcAft>
              <a:buClr>
                <a:schemeClr val="dk1"/>
              </a:buClr>
              <a:buSzPts val="6700"/>
              <a:buFont typeface="Arial"/>
              <a:buNone/>
              <a:defRPr b="0" i="0" sz="3800" u="none" cap="none" strike="noStrike">
                <a:solidFill>
                  <a:schemeClr val="dk1"/>
                </a:solidFill>
                <a:latin typeface="Calibri"/>
                <a:ea typeface="Calibri"/>
                <a:cs typeface="Calibri"/>
                <a:sym typeface="Calibri"/>
              </a:defRPr>
            </a:lvl1pPr>
            <a:lvl2pPr indent="-228600" lvl="1" marL="914400" marR="0" rtl="0" algn="l">
              <a:lnSpc>
                <a:spcPct val="90000"/>
              </a:lnSpc>
              <a:spcBef>
                <a:spcPts val="1200"/>
              </a:spcBef>
              <a:spcAft>
                <a:spcPts val="0"/>
              </a:spcAft>
              <a:buClr>
                <a:schemeClr val="dk1"/>
              </a:buClr>
              <a:buSzPts val="5800"/>
              <a:buFont typeface="Arial"/>
              <a:buNone/>
              <a:defRPr b="0" i="0" sz="3400" u="none" cap="none" strike="noStrike">
                <a:solidFill>
                  <a:schemeClr val="dk1"/>
                </a:solidFill>
                <a:latin typeface="Calibri"/>
                <a:ea typeface="Calibri"/>
                <a:cs typeface="Calibri"/>
                <a:sym typeface="Calibri"/>
              </a:defRPr>
            </a:lvl2pPr>
            <a:lvl3pPr indent="-228600" lvl="2" marL="1371600" marR="0" rtl="0" algn="l">
              <a:lnSpc>
                <a:spcPct val="90000"/>
              </a:lnSpc>
              <a:spcBef>
                <a:spcPts val="1200"/>
              </a:spcBef>
              <a:spcAft>
                <a:spcPts val="0"/>
              </a:spcAft>
              <a:buClr>
                <a:schemeClr val="dk1"/>
              </a:buClr>
              <a:buSzPts val="4800"/>
              <a:buFont typeface="Arial"/>
              <a:buNone/>
              <a:defRPr b="0" i="0" sz="2900" u="none" cap="none" strike="noStrike">
                <a:solidFill>
                  <a:schemeClr val="dk1"/>
                </a:solidFill>
                <a:latin typeface="Calibri"/>
                <a:ea typeface="Calibri"/>
                <a:cs typeface="Calibri"/>
                <a:sym typeface="Calibri"/>
              </a:defRPr>
            </a:lvl3pPr>
            <a:lvl4pPr indent="-228600" lvl="3" marL="18288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4pPr>
            <a:lvl5pPr indent="-228600" lvl="4" marL="22860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5pPr>
            <a:lvl6pPr indent="-228600" lvl="5" marL="27432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6pPr>
            <a:lvl7pPr indent="-228600" lvl="6" marL="32004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7pPr>
            <a:lvl8pPr indent="-228600" lvl="7" marL="36576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8pPr>
            <a:lvl9pPr indent="-228600" lvl="8" marL="4114800" marR="0" rtl="0" algn="l">
              <a:lnSpc>
                <a:spcPct val="90000"/>
              </a:lnSpc>
              <a:spcBef>
                <a:spcPts val="1200"/>
              </a:spcBef>
              <a:spcAft>
                <a:spcPts val="0"/>
              </a:spcAft>
              <a:buClr>
                <a:schemeClr val="dk1"/>
              </a:buClr>
              <a:buSzPts val="4300"/>
              <a:buFont typeface="Arial"/>
              <a:buNone/>
              <a:defRPr b="0" i="0" sz="2400" u="none" cap="none" strike="noStrike">
                <a:solidFill>
                  <a:schemeClr val="dk1"/>
                </a:solidFill>
                <a:latin typeface="Calibri"/>
                <a:ea typeface="Calibri"/>
                <a:cs typeface="Calibri"/>
                <a:sym typeface="Calibri"/>
              </a:defRPr>
            </a:lvl9pPr>
          </a:lstStyle>
          <a:p/>
        </p:txBody>
      </p:sp>
      <p:sp>
        <p:nvSpPr>
          <p:cNvPr id="144" name="Shape 144"/>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45" name="Shape 145"/>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46" name="Shape 146"/>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147" name="Shape 147"/>
        <p:cNvGrpSpPr/>
        <p:nvPr/>
      </p:nvGrpSpPr>
      <p:grpSpPr>
        <a:xfrm>
          <a:off x="0" y="0"/>
          <a:ext cx="0" cy="0"/>
          <a:chOff x="0" y="0"/>
          <a:chExt cx="0" cy="0"/>
        </a:xfrm>
      </p:grpSpPr>
      <p:sp>
        <p:nvSpPr>
          <p:cNvPr id="148" name="Shape 148"/>
          <p:cNvSpPr txBox="1"/>
          <p:nvPr>
            <p:ph type="title"/>
          </p:nvPr>
        </p:nvSpPr>
        <p:spPr>
          <a:xfrm>
            <a:off x="2011680" y="1168403"/>
            <a:ext cx="25237500" cy="4241700"/>
          </a:xfrm>
          <a:prstGeom prst="rect">
            <a:avLst/>
          </a:prstGeom>
          <a:noFill/>
          <a:ln>
            <a:noFill/>
          </a:ln>
        </p:spPr>
        <p:txBody>
          <a:bodyPr anchorCtr="0" anchor="ctr" bIns="292550" lIns="292550" spcFirstLastPara="1" rIns="292550" wrap="square" tIns="292550"/>
          <a:lstStyle>
            <a:lvl1pPr indent="0" lvl="0" marL="0" marR="0" rtl="0" algn="l">
              <a:lnSpc>
                <a:spcPct val="90000"/>
              </a:lnSpc>
              <a:spcBef>
                <a:spcPts val="0"/>
              </a:spcBef>
              <a:spcAft>
                <a:spcPts val="0"/>
              </a:spcAft>
              <a:buClr>
                <a:schemeClr val="dk1"/>
              </a:buClr>
              <a:buSzPts val="4500"/>
              <a:buFont typeface="Calibri"/>
              <a:buNone/>
              <a:defRPr b="0" i="0" sz="106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49" name="Shape 149"/>
          <p:cNvSpPr txBox="1"/>
          <p:nvPr>
            <p:ph idx="1" type="body"/>
          </p:nvPr>
        </p:nvSpPr>
        <p:spPr>
          <a:xfrm rot="5400000">
            <a:off x="7668270" y="185350"/>
            <a:ext cx="13924200" cy="25237500"/>
          </a:xfrm>
          <a:prstGeom prst="rect">
            <a:avLst/>
          </a:prstGeom>
          <a:noFill/>
          <a:ln>
            <a:noFill/>
          </a:ln>
        </p:spPr>
        <p:txBody>
          <a:bodyPr anchorCtr="0" anchor="t" bIns="292550" lIns="292550" spcFirstLastPara="1" rIns="292550" wrap="square" tIns="292550"/>
          <a:lstStyle>
            <a:lvl1pPr indent="-654050" lvl="0" marL="457200" marR="0" rtl="0" algn="l">
              <a:lnSpc>
                <a:spcPct val="90000"/>
              </a:lnSpc>
              <a:spcBef>
                <a:spcPts val="2400"/>
              </a:spcBef>
              <a:spcAft>
                <a:spcPts val="0"/>
              </a:spcAft>
              <a:buClr>
                <a:schemeClr val="dk1"/>
              </a:buClr>
              <a:buSzPts val="6700"/>
              <a:buFont typeface="Arial"/>
              <a:buChar char="•"/>
              <a:defRPr b="0" i="0" sz="6700" u="none" cap="none" strike="noStrike">
                <a:solidFill>
                  <a:schemeClr val="dk1"/>
                </a:solidFill>
                <a:latin typeface="Calibri"/>
                <a:ea typeface="Calibri"/>
                <a:cs typeface="Calibri"/>
                <a:sym typeface="Calibri"/>
              </a:defRPr>
            </a:lvl1pPr>
            <a:lvl2pPr indent="-596900" lvl="1" marL="914400" marR="0" rtl="0" algn="l">
              <a:lnSpc>
                <a:spcPct val="90000"/>
              </a:lnSpc>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01650" lvl="3" marL="1828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4pPr>
            <a:lvl5pPr indent="-501650" lvl="4" marL="22860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5pPr>
            <a:lvl6pPr indent="-501650" lvl="5" marL="27432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6pPr>
            <a:lvl7pPr indent="-501650" lvl="6" marL="32004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7pPr>
            <a:lvl8pPr indent="-501650" lvl="7" marL="36576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8pPr>
            <a:lvl9pPr indent="-501650" lvl="8" marL="4114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9pPr>
          </a:lstStyle>
          <a:p/>
        </p:txBody>
      </p:sp>
      <p:sp>
        <p:nvSpPr>
          <p:cNvPr id="150" name="Shape 150"/>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51" name="Shape 151"/>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52" name="Shape 152"/>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153" name="Shape 153"/>
        <p:cNvGrpSpPr/>
        <p:nvPr/>
      </p:nvGrpSpPr>
      <p:grpSpPr>
        <a:xfrm>
          <a:off x="0" y="0"/>
          <a:ext cx="0" cy="0"/>
          <a:chOff x="0" y="0"/>
          <a:chExt cx="0" cy="0"/>
        </a:xfrm>
      </p:grpSpPr>
      <p:sp>
        <p:nvSpPr>
          <p:cNvPr id="154" name="Shape 154"/>
          <p:cNvSpPr txBox="1"/>
          <p:nvPr>
            <p:ph type="title"/>
          </p:nvPr>
        </p:nvSpPr>
        <p:spPr>
          <a:xfrm rot="5400000">
            <a:off x="14795520" y="7312700"/>
            <a:ext cx="18597900" cy="6309300"/>
          </a:xfrm>
          <a:prstGeom prst="rect">
            <a:avLst/>
          </a:prstGeom>
          <a:noFill/>
          <a:ln>
            <a:noFill/>
          </a:ln>
        </p:spPr>
        <p:txBody>
          <a:bodyPr anchorCtr="0" anchor="ctr" bIns="292550" lIns="292550" spcFirstLastPara="1" rIns="292550" wrap="square" tIns="292550"/>
          <a:lstStyle>
            <a:lvl1pPr indent="0" lvl="0" marL="0" marR="0" rtl="0" algn="l">
              <a:lnSpc>
                <a:spcPct val="90000"/>
              </a:lnSpc>
              <a:spcBef>
                <a:spcPts val="0"/>
              </a:spcBef>
              <a:spcAft>
                <a:spcPts val="0"/>
              </a:spcAft>
              <a:buClr>
                <a:schemeClr val="dk1"/>
              </a:buClr>
              <a:buSzPts val="4500"/>
              <a:buFont typeface="Calibri"/>
              <a:buNone/>
              <a:defRPr b="0" i="0" sz="106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55" name="Shape 155"/>
          <p:cNvSpPr txBox="1"/>
          <p:nvPr>
            <p:ph idx="1" type="body"/>
          </p:nvPr>
        </p:nvSpPr>
        <p:spPr>
          <a:xfrm rot="5400000">
            <a:off x="1993950" y="1186250"/>
            <a:ext cx="18597900" cy="18562200"/>
          </a:xfrm>
          <a:prstGeom prst="rect">
            <a:avLst/>
          </a:prstGeom>
          <a:noFill/>
          <a:ln>
            <a:noFill/>
          </a:ln>
        </p:spPr>
        <p:txBody>
          <a:bodyPr anchorCtr="0" anchor="t" bIns="292550" lIns="292550" spcFirstLastPara="1" rIns="292550" wrap="square" tIns="292550"/>
          <a:lstStyle>
            <a:lvl1pPr indent="-654050" lvl="0" marL="457200" marR="0" rtl="0" algn="l">
              <a:lnSpc>
                <a:spcPct val="90000"/>
              </a:lnSpc>
              <a:spcBef>
                <a:spcPts val="2400"/>
              </a:spcBef>
              <a:spcAft>
                <a:spcPts val="0"/>
              </a:spcAft>
              <a:buClr>
                <a:schemeClr val="dk1"/>
              </a:buClr>
              <a:buSzPts val="6700"/>
              <a:buFont typeface="Arial"/>
              <a:buChar char="•"/>
              <a:defRPr b="0" i="0" sz="6700" u="none" cap="none" strike="noStrike">
                <a:solidFill>
                  <a:schemeClr val="dk1"/>
                </a:solidFill>
                <a:latin typeface="Calibri"/>
                <a:ea typeface="Calibri"/>
                <a:cs typeface="Calibri"/>
                <a:sym typeface="Calibri"/>
              </a:defRPr>
            </a:lvl1pPr>
            <a:lvl2pPr indent="-596900" lvl="1" marL="914400" marR="0" rtl="0" algn="l">
              <a:lnSpc>
                <a:spcPct val="90000"/>
              </a:lnSpc>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01650" lvl="3" marL="1828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4pPr>
            <a:lvl5pPr indent="-501650" lvl="4" marL="22860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5pPr>
            <a:lvl6pPr indent="-501650" lvl="5" marL="27432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6pPr>
            <a:lvl7pPr indent="-501650" lvl="6" marL="32004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7pPr>
            <a:lvl8pPr indent="-501650" lvl="7" marL="36576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8pPr>
            <a:lvl9pPr indent="-501650" lvl="8" marL="4114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9pPr>
          </a:lstStyle>
          <a:p/>
        </p:txBody>
      </p:sp>
      <p:sp>
        <p:nvSpPr>
          <p:cNvPr id="156" name="Shape 156"/>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57" name="Shape 157"/>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58" name="Shape 158"/>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65" name="Shape 165"/>
        <p:cNvGrpSpPr/>
        <p:nvPr/>
      </p:nvGrpSpPr>
      <p:grpSpPr>
        <a:xfrm>
          <a:off x="0" y="0"/>
          <a:ext cx="0" cy="0"/>
          <a:chOff x="0" y="0"/>
          <a:chExt cx="0" cy="0"/>
        </a:xfrm>
      </p:grpSpPr>
      <p:sp>
        <p:nvSpPr>
          <p:cNvPr id="166" name="Shape 166"/>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67" name="Shape 167"/>
          <p:cNvSpPr txBox="1"/>
          <p:nvPr>
            <p:ph idx="1" type="body"/>
          </p:nvPr>
        </p:nvSpPr>
        <p:spPr>
          <a:xfrm>
            <a:off x="1463040" y="5120640"/>
            <a:ext cx="26334600" cy="144831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168" name="Shape 168"/>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69" name="Shape 169"/>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70" name="Shape 170"/>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71" name="Shape 171"/>
        <p:cNvGrpSpPr/>
        <p:nvPr/>
      </p:nvGrpSpPr>
      <p:grpSpPr>
        <a:xfrm>
          <a:off x="0" y="0"/>
          <a:ext cx="0" cy="0"/>
          <a:chOff x="0" y="0"/>
          <a:chExt cx="0" cy="0"/>
        </a:xfrm>
      </p:grpSpPr>
      <p:sp>
        <p:nvSpPr>
          <p:cNvPr id="172" name="Shape 172"/>
          <p:cNvSpPr txBox="1"/>
          <p:nvPr>
            <p:ph type="ctrTitle"/>
          </p:nvPr>
        </p:nvSpPr>
        <p:spPr>
          <a:xfrm>
            <a:off x="2194560" y="6817360"/>
            <a:ext cx="24871800" cy="47040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73" name="Shape 173"/>
          <p:cNvSpPr txBox="1"/>
          <p:nvPr>
            <p:ph idx="1" type="subTitle"/>
          </p:nvPr>
        </p:nvSpPr>
        <p:spPr>
          <a:xfrm>
            <a:off x="4389120" y="12435840"/>
            <a:ext cx="20482500" cy="5608200"/>
          </a:xfrm>
          <a:prstGeom prst="rect">
            <a:avLst/>
          </a:prstGeom>
          <a:noFill/>
          <a:ln>
            <a:noFill/>
          </a:ln>
        </p:spPr>
        <p:txBody>
          <a:bodyPr anchorCtr="0" anchor="t" bIns="292550" lIns="292550" spcFirstLastPara="1" rIns="292550" wrap="square" tIns="292550"/>
          <a:lstStyle>
            <a:lvl1pPr indent="0" lvl="0" marL="0" marR="0" rtl="0" algn="ctr">
              <a:spcBef>
                <a:spcPts val="2000"/>
              </a:spcBef>
              <a:spcAft>
                <a:spcPts val="0"/>
              </a:spcAft>
              <a:buClr>
                <a:srgbClr val="888888"/>
              </a:buClr>
              <a:buSzPts val="10200"/>
              <a:buFont typeface="Arial"/>
              <a:buNone/>
              <a:defRPr b="0" i="0" sz="10200" u="none" cap="none" strike="noStrike">
                <a:solidFill>
                  <a:srgbClr val="888888"/>
                </a:solidFill>
                <a:latin typeface="Calibri"/>
                <a:ea typeface="Calibri"/>
                <a:cs typeface="Calibri"/>
                <a:sym typeface="Calibri"/>
              </a:defRPr>
            </a:lvl1pPr>
            <a:lvl2pPr indent="0" lvl="1" marL="1460500" marR="0" rtl="0" algn="ctr">
              <a:spcBef>
                <a:spcPts val="1800"/>
              </a:spcBef>
              <a:spcAft>
                <a:spcPts val="0"/>
              </a:spcAft>
              <a:buClr>
                <a:srgbClr val="888888"/>
              </a:buClr>
              <a:buSzPts val="9000"/>
              <a:buFont typeface="Arial"/>
              <a:buNone/>
              <a:defRPr b="0" i="0" sz="9000" u="none" cap="none" strike="noStrike">
                <a:solidFill>
                  <a:srgbClr val="888888"/>
                </a:solidFill>
                <a:latin typeface="Calibri"/>
                <a:ea typeface="Calibri"/>
                <a:cs typeface="Calibri"/>
                <a:sym typeface="Calibri"/>
              </a:defRPr>
            </a:lvl2pPr>
            <a:lvl3pPr indent="0" lvl="2" marL="2921000" marR="0" rtl="0" algn="ctr">
              <a:spcBef>
                <a:spcPts val="15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3pPr>
            <a:lvl4pPr indent="0" lvl="3" marL="4394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4pPr>
            <a:lvl5pPr indent="0" lvl="4" marL="58547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5pPr>
            <a:lvl6pPr indent="0" lvl="5" marL="7315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6pPr>
            <a:lvl7pPr indent="0" lvl="6" marL="87757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7pPr>
            <a:lvl8pPr indent="0" lvl="7" marL="10236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8pPr>
            <a:lvl9pPr indent="0" lvl="8" marL="117094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9pPr>
          </a:lstStyle>
          <a:p/>
        </p:txBody>
      </p:sp>
      <p:sp>
        <p:nvSpPr>
          <p:cNvPr id="174" name="Shape 174"/>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75" name="Shape 175"/>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76" name="Shape 176"/>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77" name="Shape 177"/>
        <p:cNvGrpSpPr/>
        <p:nvPr/>
      </p:nvGrpSpPr>
      <p:grpSpPr>
        <a:xfrm>
          <a:off x="0" y="0"/>
          <a:ext cx="0" cy="0"/>
          <a:chOff x="0" y="0"/>
          <a:chExt cx="0" cy="0"/>
        </a:xfrm>
      </p:grpSpPr>
      <p:sp>
        <p:nvSpPr>
          <p:cNvPr id="178" name="Shape 178"/>
          <p:cNvSpPr txBox="1"/>
          <p:nvPr>
            <p:ph type="title"/>
          </p:nvPr>
        </p:nvSpPr>
        <p:spPr>
          <a:xfrm>
            <a:off x="2311402" y="14102080"/>
            <a:ext cx="24871800" cy="4358700"/>
          </a:xfrm>
          <a:prstGeom prst="rect">
            <a:avLst/>
          </a:prstGeom>
          <a:noFill/>
          <a:ln>
            <a:noFill/>
          </a:ln>
        </p:spPr>
        <p:txBody>
          <a:bodyPr anchorCtr="0" anchor="t"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128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79" name="Shape 179"/>
          <p:cNvSpPr txBox="1"/>
          <p:nvPr>
            <p:ph idx="1" type="body"/>
          </p:nvPr>
        </p:nvSpPr>
        <p:spPr>
          <a:xfrm>
            <a:off x="2311402" y="9301482"/>
            <a:ext cx="24871800" cy="4800600"/>
          </a:xfrm>
          <a:prstGeom prst="rect">
            <a:avLst/>
          </a:prstGeom>
          <a:noFill/>
          <a:ln>
            <a:noFill/>
          </a:ln>
        </p:spPr>
        <p:txBody>
          <a:bodyPr anchorCtr="0" anchor="b" bIns="292550" lIns="292550" spcFirstLastPara="1" rIns="292550" wrap="square" tIns="292550"/>
          <a:lstStyle>
            <a:lvl1pPr indent="-228600" lvl="0" marL="457200" marR="0" rtl="0" algn="l">
              <a:spcBef>
                <a:spcPts val="1300"/>
              </a:spcBef>
              <a:spcAft>
                <a:spcPts val="0"/>
              </a:spcAft>
              <a:buClr>
                <a:srgbClr val="888888"/>
              </a:buClr>
              <a:buSzPts val="10200"/>
              <a:buFont typeface="Arial"/>
              <a:buNone/>
              <a:defRPr b="0" i="0" sz="6400" u="none" cap="none" strike="noStrike">
                <a:solidFill>
                  <a:srgbClr val="888888"/>
                </a:solidFill>
                <a:latin typeface="Calibri"/>
                <a:ea typeface="Calibri"/>
                <a:cs typeface="Calibri"/>
                <a:sym typeface="Calibri"/>
              </a:defRPr>
            </a:lvl1pPr>
            <a:lvl2pPr indent="-228600" lvl="1" marL="914400" marR="0" rtl="0" algn="l">
              <a:spcBef>
                <a:spcPts val="1200"/>
              </a:spcBef>
              <a:spcAft>
                <a:spcPts val="0"/>
              </a:spcAft>
              <a:buClr>
                <a:srgbClr val="888888"/>
              </a:buClr>
              <a:buSzPts val="9000"/>
              <a:buFont typeface="Arial"/>
              <a:buNone/>
              <a:defRPr b="0" i="0" sz="5800" u="none" cap="none" strike="noStrike">
                <a:solidFill>
                  <a:srgbClr val="888888"/>
                </a:solidFill>
                <a:latin typeface="Calibri"/>
                <a:ea typeface="Calibri"/>
                <a:cs typeface="Calibri"/>
                <a:sym typeface="Calibri"/>
              </a:defRPr>
            </a:lvl2pPr>
            <a:lvl3pPr indent="-228600" lvl="2" marL="1371600" marR="0" rtl="0" algn="l">
              <a:spcBef>
                <a:spcPts val="1000"/>
              </a:spcBef>
              <a:spcAft>
                <a:spcPts val="0"/>
              </a:spcAft>
              <a:buClr>
                <a:srgbClr val="888888"/>
              </a:buClr>
              <a:buSzPts val="7700"/>
              <a:buFont typeface="Arial"/>
              <a:buNone/>
              <a:defRPr b="0" i="0" sz="5100" u="none" cap="none" strike="noStrike">
                <a:solidFill>
                  <a:srgbClr val="888888"/>
                </a:solidFill>
                <a:latin typeface="Calibri"/>
                <a:ea typeface="Calibri"/>
                <a:cs typeface="Calibri"/>
                <a:sym typeface="Calibri"/>
              </a:defRPr>
            </a:lvl3pPr>
            <a:lvl4pPr indent="-228600" lvl="3" marL="18288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4pPr>
            <a:lvl5pPr indent="-228600" lvl="4" marL="22860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5pPr>
            <a:lvl6pPr indent="-228600" lvl="5" marL="27432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6pPr>
            <a:lvl7pPr indent="-228600" lvl="6" marL="32004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7pPr>
            <a:lvl8pPr indent="-228600" lvl="7" marL="36576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8pPr>
            <a:lvl9pPr indent="-228600" lvl="8" marL="41148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9pPr>
          </a:lstStyle>
          <a:p/>
        </p:txBody>
      </p:sp>
      <p:sp>
        <p:nvSpPr>
          <p:cNvPr id="180" name="Shape 180"/>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81" name="Shape 181"/>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82" name="Shape 182"/>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183" name="Shape 183"/>
        <p:cNvGrpSpPr/>
        <p:nvPr/>
      </p:nvGrpSpPr>
      <p:grpSpPr>
        <a:xfrm>
          <a:off x="0" y="0"/>
          <a:ext cx="0" cy="0"/>
          <a:chOff x="0" y="0"/>
          <a:chExt cx="0" cy="0"/>
        </a:xfrm>
      </p:grpSpPr>
      <p:sp>
        <p:nvSpPr>
          <p:cNvPr id="184" name="Shape 184"/>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85" name="Shape 185"/>
          <p:cNvSpPr txBox="1"/>
          <p:nvPr>
            <p:ph idx="1" type="body"/>
          </p:nvPr>
        </p:nvSpPr>
        <p:spPr>
          <a:xfrm>
            <a:off x="1463040" y="5120640"/>
            <a:ext cx="12923400" cy="14483100"/>
          </a:xfrm>
          <a:prstGeom prst="rect">
            <a:avLst/>
          </a:prstGeom>
          <a:noFill/>
          <a:ln>
            <a:noFill/>
          </a:ln>
        </p:spPr>
        <p:txBody>
          <a:bodyPr anchorCtr="0" anchor="t" bIns="292550" lIns="292550" spcFirstLastPara="1" rIns="292550" wrap="square" tIns="292550"/>
          <a:lstStyle>
            <a:lvl1pPr indent="-800100" lvl="0" marL="4572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1pPr>
            <a:lvl2pPr indent="-717550" lvl="1" marL="9144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35000" lvl="2" marL="1371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3pPr>
            <a:lvl4pPr indent="-596900" lvl="3" marL="1828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4pPr>
            <a:lvl5pPr indent="-596900" lvl="4" marL="22860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5pPr>
            <a:lvl6pPr indent="-596900" lvl="5" marL="27432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6pPr>
            <a:lvl7pPr indent="-596900" lvl="6" marL="32004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7pPr>
            <a:lvl8pPr indent="-596900" lvl="7" marL="3657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8pPr>
            <a:lvl9pPr indent="-596900" lvl="8" marL="4114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9pPr>
          </a:lstStyle>
          <a:p/>
        </p:txBody>
      </p:sp>
      <p:sp>
        <p:nvSpPr>
          <p:cNvPr id="186" name="Shape 186"/>
          <p:cNvSpPr txBox="1"/>
          <p:nvPr>
            <p:ph idx="2" type="body"/>
          </p:nvPr>
        </p:nvSpPr>
        <p:spPr>
          <a:xfrm>
            <a:off x="14874240" y="5120640"/>
            <a:ext cx="12923400" cy="14483100"/>
          </a:xfrm>
          <a:prstGeom prst="rect">
            <a:avLst/>
          </a:prstGeom>
          <a:noFill/>
          <a:ln>
            <a:noFill/>
          </a:ln>
        </p:spPr>
        <p:txBody>
          <a:bodyPr anchorCtr="0" anchor="t" bIns="292550" lIns="292550" spcFirstLastPara="1" rIns="292550" wrap="square" tIns="292550"/>
          <a:lstStyle>
            <a:lvl1pPr indent="-800100" lvl="0" marL="4572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1pPr>
            <a:lvl2pPr indent="-717550" lvl="1" marL="9144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35000" lvl="2" marL="1371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3pPr>
            <a:lvl4pPr indent="-596900" lvl="3" marL="1828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4pPr>
            <a:lvl5pPr indent="-596900" lvl="4" marL="22860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5pPr>
            <a:lvl6pPr indent="-596900" lvl="5" marL="27432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6pPr>
            <a:lvl7pPr indent="-596900" lvl="6" marL="32004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7pPr>
            <a:lvl8pPr indent="-596900" lvl="7" marL="3657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8pPr>
            <a:lvl9pPr indent="-596900" lvl="8" marL="4114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9pPr>
          </a:lstStyle>
          <a:p/>
        </p:txBody>
      </p:sp>
      <p:sp>
        <p:nvSpPr>
          <p:cNvPr id="187" name="Shape 187"/>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88" name="Shape 188"/>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89" name="Shape 189"/>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190" name="Shape 190"/>
        <p:cNvGrpSpPr/>
        <p:nvPr/>
      </p:nvGrpSpPr>
      <p:grpSpPr>
        <a:xfrm>
          <a:off x="0" y="0"/>
          <a:ext cx="0" cy="0"/>
          <a:chOff x="0" y="0"/>
          <a:chExt cx="0" cy="0"/>
        </a:xfrm>
      </p:grpSpPr>
      <p:sp>
        <p:nvSpPr>
          <p:cNvPr id="191" name="Shape 191"/>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92" name="Shape 192"/>
          <p:cNvSpPr txBox="1"/>
          <p:nvPr>
            <p:ph idx="1" type="body"/>
          </p:nvPr>
        </p:nvSpPr>
        <p:spPr>
          <a:xfrm>
            <a:off x="1463040" y="4912362"/>
            <a:ext cx="12928500" cy="2047200"/>
          </a:xfrm>
          <a:prstGeom prst="rect">
            <a:avLst/>
          </a:prstGeom>
          <a:noFill/>
          <a:ln>
            <a:noFill/>
          </a:ln>
        </p:spPr>
        <p:txBody>
          <a:bodyPr anchorCtr="0" anchor="b" bIns="292550" lIns="292550" spcFirstLastPara="1" rIns="292550" wrap="square" tIns="292550"/>
          <a:lstStyle>
            <a:lvl1pPr indent="-228600" lvl="0" marL="457200" marR="0" rtl="0" algn="l">
              <a:spcBef>
                <a:spcPts val="1500"/>
              </a:spcBef>
              <a:spcAft>
                <a:spcPts val="0"/>
              </a:spcAft>
              <a:buClr>
                <a:schemeClr val="dk1"/>
              </a:buClr>
              <a:buSzPts val="10200"/>
              <a:buFont typeface="Arial"/>
              <a:buNone/>
              <a:defRPr b="1" i="0" sz="7700" u="none" cap="none" strike="noStrike">
                <a:solidFill>
                  <a:schemeClr val="dk1"/>
                </a:solidFill>
                <a:latin typeface="Calibri"/>
                <a:ea typeface="Calibri"/>
                <a:cs typeface="Calibri"/>
                <a:sym typeface="Calibri"/>
              </a:defRPr>
            </a:lvl1pPr>
            <a:lvl2pPr indent="-228600" lvl="1" marL="914400" marR="0" rtl="0" algn="l">
              <a:spcBef>
                <a:spcPts val="1300"/>
              </a:spcBef>
              <a:spcAft>
                <a:spcPts val="0"/>
              </a:spcAft>
              <a:buClr>
                <a:schemeClr val="dk1"/>
              </a:buClr>
              <a:buSzPts val="9000"/>
              <a:buFont typeface="Arial"/>
              <a:buNone/>
              <a:defRPr b="1" i="0" sz="6400" u="none" cap="none" strike="noStrike">
                <a:solidFill>
                  <a:schemeClr val="dk1"/>
                </a:solidFill>
                <a:latin typeface="Calibri"/>
                <a:ea typeface="Calibri"/>
                <a:cs typeface="Calibri"/>
                <a:sym typeface="Calibri"/>
              </a:defRPr>
            </a:lvl2pPr>
            <a:lvl3pPr indent="-228600" lvl="2" marL="1371600" marR="0" rtl="0" algn="l">
              <a:spcBef>
                <a:spcPts val="1200"/>
              </a:spcBef>
              <a:spcAft>
                <a:spcPts val="0"/>
              </a:spcAft>
              <a:buClr>
                <a:schemeClr val="dk1"/>
              </a:buClr>
              <a:buSzPts val="7700"/>
              <a:buFont typeface="Arial"/>
              <a:buNone/>
              <a:defRPr b="1" i="0" sz="5800" u="none" cap="none" strike="noStrike">
                <a:solidFill>
                  <a:schemeClr val="dk1"/>
                </a:solidFill>
                <a:latin typeface="Calibri"/>
                <a:ea typeface="Calibri"/>
                <a:cs typeface="Calibri"/>
                <a:sym typeface="Calibri"/>
              </a:defRPr>
            </a:lvl3pPr>
            <a:lvl4pPr indent="-228600" lvl="3" marL="1828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4pPr>
            <a:lvl5pPr indent="-228600" lvl="4" marL="22860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5pPr>
            <a:lvl6pPr indent="-228600" lvl="5" marL="27432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6pPr>
            <a:lvl7pPr indent="-228600" lvl="6" marL="32004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7pPr>
            <a:lvl8pPr indent="-228600" lvl="7" marL="36576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8pPr>
            <a:lvl9pPr indent="-228600" lvl="8" marL="4114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9pPr>
          </a:lstStyle>
          <a:p/>
        </p:txBody>
      </p:sp>
      <p:sp>
        <p:nvSpPr>
          <p:cNvPr id="193" name="Shape 193"/>
          <p:cNvSpPr txBox="1"/>
          <p:nvPr>
            <p:ph idx="2" type="body"/>
          </p:nvPr>
        </p:nvSpPr>
        <p:spPr>
          <a:xfrm>
            <a:off x="1463040" y="6959600"/>
            <a:ext cx="12928500" cy="12644100"/>
          </a:xfrm>
          <a:prstGeom prst="rect">
            <a:avLst/>
          </a:prstGeom>
          <a:noFill/>
          <a:ln>
            <a:noFill/>
          </a:ln>
        </p:spPr>
        <p:txBody>
          <a:bodyPr anchorCtr="0" anchor="t" bIns="292550" lIns="292550" spcFirstLastPara="1" rIns="292550" wrap="square" tIns="292550"/>
          <a:lstStyle>
            <a:lvl1pPr indent="-717550" lvl="0" marL="4572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1pPr>
            <a:lvl2pPr indent="-635000" lvl="1" marL="914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2pPr>
            <a:lvl3pPr indent="-596900" lvl="2" marL="1371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3pPr>
            <a:lvl4pPr indent="-552450" lvl="3" marL="1828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4pPr>
            <a:lvl5pPr indent="-552450" lvl="4" marL="22860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5pPr>
            <a:lvl6pPr indent="-552450" lvl="5" marL="27432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6pPr>
            <a:lvl7pPr indent="-552450" lvl="6" marL="32004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7pPr>
            <a:lvl8pPr indent="-552450" lvl="7" marL="36576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8pPr>
            <a:lvl9pPr indent="-552450" lvl="8" marL="4114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9pPr>
          </a:lstStyle>
          <a:p/>
        </p:txBody>
      </p:sp>
      <p:sp>
        <p:nvSpPr>
          <p:cNvPr id="194" name="Shape 194"/>
          <p:cNvSpPr txBox="1"/>
          <p:nvPr>
            <p:ph idx="3" type="body"/>
          </p:nvPr>
        </p:nvSpPr>
        <p:spPr>
          <a:xfrm>
            <a:off x="14864080" y="4912362"/>
            <a:ext cx="12933600" cy="2047200"/>
          </a:xfrm>
          <a:prstGeom prst="rect">
            <a:avLst/>
          </a:prstGeom>
          <a:noFill/>
          <a:ln>
            <a:noFill/>
          </a:ln>
        </p:spPr>
        <p:txBody>
          <a:bodyPr anchorCtr="0" anchor="b" bIns="292550" lIns="292550" spcFirstLastPara="1" rIns="292550" wrap="square" tIns="292550"/>
          <a:lstStyle>
            <a:lvl1pPr indent="-228600" lvl="0" marL="457200" marR="0" rtl="0" algn="l">
              <a:spcBef>
                <a:spcPts val="1500"/>
              </a:spcBef>
              <a:spcAft>
                <a:spcPts val="0"/>
              </a:spcAft>
              <a:buClr>
                <a:schemeClr val="dk1"/>
              </a:buClr>
              <a:buSzPts val="10200"/>
              <a:buFont typeface="Arial"/>
              <a:buNone/>
              <a:defRPr b="1" i="0" sz="7700" u="none" cap="none" strike="noStrike">
                <a:solidFill>
                  <a:schemeClr val="dk1"/>
                </a:solidFill>
                <a:latin typeface="Calibri"/>
                <a:ea typeface="Calibri"/>
                <a:cs typeface="Calibri"/>
                <a:sym typeface="Calibri"/>
              </a:defRPr>
            </a:lvl1pPr>
            <a:lvl2pPr indent="-228600" lvl="1" marL="914400" marR="0" rtl="0" algn="l">
              <a:spcBef>
                <a:spcPts val="1300"/>
              </a:spcBef>
              <a:spcAft>
                <a:spcPts val="0"/>
              </a:spcAft>
              <a:buClr>
                <a:schemeClr val="dk1"/>
              </a:buClr>
              <a:buSzPts val="9000"/>
              <a:buFont typeface="Arial"/>
              <a:buNone/>
              <a:defRPr b="1" i="0" sz="6400" u="none" cap="none" strike="noStrike">
                <a:solidFill>
                  <a:schemeClr val="dk1"/>
                </a:solidFill>
                <a:latin typeface="Calibri"/>
                <a:ea typeface="Calibri"/>
                <a:cs typeface="Calibri"/>
                <a:sym typeface="Calibri"/>
              </a:defRPr>
            </a:lvl2pPr>
            <a:lvl3pPr indent="-228600" lvl="2" marL="1371600" marR="0" rtl="0" algn="l">
              <a:spcBef>
                <a:spcPts val="1200"/>
              </a:spcBef>
              <a:spcAft>
                <a:spcPts val="0"/>
              </a:spcAft>
              <a:buClr>
                <a:schemeClr val="dk1"/>
              </a:buClr>
              <a:buSzPts val="7700"/>
              <a:buFont typeface="Arial"/>
              <a:buNone/>
              <a:defRPr b="1" i="0" sz="5800" u="none" cap="none" strike="noStrike">
                <a:solidFill>
                  <a:schemeClr val="dk1"/>
                </a:solidFill>
                <a:latin typeface="Calibri"/>
                <a:ea typeface="Calibri"/>
                <a:cs typeface="Calibri"/>
                <a:sym typeface="Calibri"/>
              </a:defRPr>
            </a:lvl3pPr>
            <a:lvl4pPr indent="-228600" lvl="3" marL="1828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4pPr>
            <a:lvl5pPr indent="-228600" lvl="4" marL="22860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5pPr>
            <a:lvl6pPr indent="-228600" lvl="5" marL="27432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6pPr>
            <a:lvl7pPr indent="-228600" lvl="6" marL="32004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7pPr>
            <a:lvl8pPr indent="-228600" lvl="7" marL="36576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8pPr>
            <a:lvl9pPr indent="-228600" lvl="8" marL="4114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9pPr>
          </a:lstStyle>
          <a:p/>
        </p:txBody>
      </p:sp>
      <p:sp>
        <p:nvSpPr>
          <p:cNvPr id="195" name="Shape 195"/>
          <p:cNvSpPr txBox="1"/>
          <p:nvPr>
            <p:ph idx="4" type="body"/>
          </p:nvPr>
        </p:nvSpPr>
        <p:spPr>
          <a:xfrm>
            <a:off x="14864080" y="6959600"/>
            <a:ext cx="12933600" cy="12644100"/>
          </a:xfrm>
          <a:prstGeom prst="rect">
            <a:avLst/>
          </a:prstGeom>
          <a:noFill/>
          <a:ln>
            <a:noFill/>
          </a:ln>
        </p:spPr>
        <p:txBody>
          <a:bodyPr anchorCtr="0" anchor="t" bIns="292550" lIns="292550" spcFirstLastPara="1" rIns="292550" wrap="square" tIns="292550"/>
          <a:lstStyle>
            <a:lvl1pPr indent="-717550" lvl="0" marL="4572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1pPr>
            <a:lvl2pPr indent="-635000" lvl="1" marL="914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2pPr>
            <a:lvl3pPr indent="-596900" lvl="2" marL="1371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3pPr>
            <a:lvl4pPr indent="-552450" lvl="3" marL="1828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4pPr>
            <a:lvl5pPr indent="-552450" lvl="4" marL="22860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5pPr>
            <a:lvl6pPr indent="-552450" lvl="5" marL="27432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6pPr>
            <a:lvl7pPr indent="-552450" lvl="6" marL="32004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7pPr>
            <a:lvl8pPr indent="-552450" lvl="7" marL="36576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8pPr>
            <a:lvl9pPr indent="-552450" lvl="8" marL="4114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9pPr>
          </a:lstStyle>
          <a:p/>
        </p:txBody>
      </p:sp>
      <p:sp>
        <p:nvSpPr>
          <p:cNvPr id="196" name="Shape 196"/>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97" name="Shape 197"/>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98" name="Shape 198"/>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99" name="Shape 199"/>
        <p:cNvGrpSpPr/>
        <p:nvPr/>
      </p:nvGrpSpPr>
      <p:grpSpPr>
        <a:xfrm>
          <a:off x="0" y="0"/>
          <a:ext cx="0" cy="0"/>
          <a:chOff x="0" y="0"/>
          <a:chExt cx="0" cy="0"/>
        </a:xfrm>
      </p:grpSpPr>
      <p:sp>
        <p:nvSpPr>
          <p:cNvPr id="200" name="Shape 200"/>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01" name="Shape 201"/>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02" name="Shape 202"/>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03" name="Shape 203"/>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04" name="Shape 204"/>
        <p:cNvGrpSpPr/>
        <p:nvPr/>
      </p:nvGrpSpPr>
      <p:grpSpPr>
        <a:xfrm>
          <a:off x="0" y="0"/>
          <a:ext cx="0" cy="0"/>
          <a:chOff x="0" y="0"/>
          <a:chExt cx="0" cy="0"/>
        </a:xfrm>
      </p:grpSpPr>
      <p:sp>
        <p:nvSpPr>
          <p:cNvPr id="205" name="Shape 205"/>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06" name="Shape 206"/>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07" name="Shape 207"/>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7" name="Shape 27"/>
        <p:cNvGrpSpPr/>
        <p:nvPr/>
      </p:nvGrpSpPr>
      <p:grpSpPr>
        <a:xfrm>
          <a:off x="0" y="0"/>
          <a:ext cx="0" cy="0"/>
          <a:chOff x="0" y="0"/>
          <a:chExt cx="0" cy="0"/>
        </a:xfrm>
      </p:grpSpPr>
      <p:sp>
        <p:nvSpPr>
          <p:cNvPr id="28" name="Shape 28"/>
          <p:cNvSpPr txBox="1"/>
          <p:nvPr>
            <p:ph type="title"/>
          </p:nvPr>
        </p:nvSpPr>
        <p:spPr>
          <a:xfrm>
            <a:off x="2311402" y="14102080"/>
            <a:ext cx="24871800" cy="4358700"/>
          </a:xfrm>
          <a:prstGeom prst="rect">
            <a:avLst/>
          </a:prstGeom>
          <a:noFill/>
          <a:ln>
            <a:noFill/>
          </a:ln>
        </p:spPr>
        <p:txBody>
          <a:bodyPr anchorCtr="0" anchor="t"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128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9" name="Shape 29"/>
          <p:cNvSpPr txBox="1"/>
          <p:nvPr>
            <p:ph idx="1" type="body"/>
          </p:nvPr>
        </p:nvSpPr>
        <p:spPr>
          <a:xfrm>
            <a:off x="2311402" y="9301482"/>
            <a:ext cx="24871800" cy="4800600"/>
          </a:xfrm>
          <a:prstGeom prst="rect">
            <a:avLst/>
          </a:prstGeom>
          <a:noFill/>
          <a:ln>
            <a:noFill/>
          </a:ln>
        </p:spPr>
        <p:txBody>
          <a:bodyPr anchorCtr="0" anchor="b" bIns="292550" lIns="292550" spcFirstLastPara="1" rIns="292550" wrap="square" tIns="292550"/>
          <a:lstStyle>
            <a:lvl1pPr indent="-228600" lvl="0" marL="457200" marR="0" rtl="0" algn="l">
              <a:spcBef>
                <a:spcPts val="1300"/>
              </a:spcBef>
              <a:spcAft>
                <a:spcPts val="0"/>
              </a:spcAft>
              <a:buClr>
                <a:srgbClr val="888888"/>
              </a:buClr>
              <a:buSzPts val="10200"/>
              <a:buFont typeface="Arial"/>
              <a:buNone/>
              <a:defRPr b="0" i="0" sz="6400" u="none" cap="none" strike="noStrike">
                <a:solidFill>
                  <a:srgbClr val="888888"/>
                </a:solidFill>
                <a:latin typeface="Calibri"/>
                <a:ea typeface="Calibri"/>
                <a:cs typeface="Calibri"/>
                <a:sym typeface="Calibri"/>
              </a:defRPr>
            </a:lvl1pPr>
            <a:lvl2pPr indent="-228600" lvl="1" marL="914400" marR="0" rtl="0" algn="l">
              <a:spcBef>
                <a:spcPts val="1200"/>
              </a:spcBef>
              <a:spcAft>
                <a:spcPts val="0"/>
              </a:spcAft>
              <a:buClr>
                <a:srgbClr val="888888"/>
              </a:buClr>
              <a:buSzPts val="9000"/>
              <a:buFont typeface="Arial"/>
              <a:buNone/>
              <a:defRPr b="0" i="0" sz="5800" u="none" cap="none" strike="noStrike">
                <a:solidFill>
                  <a:srgbClr val="888888"/>
                </a:solidFill>
                <a:latin typeface="Calibri"/>
                <a:ea typeface="Calibri"/>
                <a:cs typeface="Calibri"/>
                <a:sym typeface="Calibri"/>
              </a:defRPr>
            </a:lvl2pPr>
            <a:lvl3pPr indent="-228600" lvl="2" marL="1371600" marR="0" rtl="0" algn="l">
              <a:spcBef>
                <a:spcPts val="1000"/>
              </a:spcBef>
              <a:spcAft>
                <a:spcPts val="0"/>
              </a:spcAft>
              <a:buClr>
                <a:srgbClr val="888888"/>
              </a:buClr>
              <a:buSzPts val="7700"/>
              <a:buFont typeface="Arial"/>
              <a:buNone/>
              <a:defRPr b="0" i="0" sz="5100" u="none" cap="none" strike="noStrike">
                <a:solidFill>
                  <a:srgbClr val="888888"/>
                </a:solidFill>
                <a:latin typeface="Calibri"/>
                <a:ea typeface="Calibri"/>
                <a:cs typeface="Calibri"/>
                <a:sym typeface="Calibri"/>
              </a:defRPr>
            </a:lvl3pPr>
            <a:lvl4pPr indent="-228600" lvl="3" marL="18288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4pPr>
            <a:lvl5pPr indent="-228600" lvl="4" marL="22860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5pPr>
            <a:lvl6pPr indent="-228600" lvl="5" marL="27432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6pPr>
            <a:lvl7pPr indent="-228600" lvl="6" marL="32004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7pPr>
            <a:lvl8pPr indent="-228600" lvl="7" marL="36576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8pPr>
            <a:lvl9pPr indent="-228600" lvl="8" marL="41148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9pPr>
          </a:lstStyle>
          <a:p/>
        </p:txBody>
      </p:sp>
      <p:sp>
        <p:nvSpPr>
          <p:cNvPr id="30" name="Shape 30"/>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1" name="Shape 31"/>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2" name="Shape 32"/>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208" name="Shape 208"/>
        <p:cNvGrpSpPr/>
        <p:nvPr/>
      </p:nvGrpSpPr>
      <p:grpSpPr>
        <a:xfrm>
          <a:off x="0" y="0"/>
          <a:ext cx="0" cy="0"/>
          <a:chOff x="0" y="0"/>
          <a:chExt cx="0" cy="0"/>
        </a:xfrm>
      </p:grpSpPr>
      <p:sp>
        <p:nvSpPr>
          <p:cNvPr id="209" name="Shape 209"/>
          <p:cNvSpPr txBox="1"/>
          <p:nvPr>
            <p:ph type="title"/>
          </p:nvPr>
        </p:nvSpPr>
        <p:spPr>
          <a:xfrm>
            <a:off x="1463040" y="873760"/>
            <a:ext cx="9626700" cy="3718500"/>
          </a:xfrm>
          <a:prstGeom prst="rect">
            <a:avLst/>
          </a:prstGeom>
          <a:noFill/>
          <a:ln>
            <a:noFill/>
          </a:ln>
        </p:spPr>
        <p:txBody>
          <a:bodyPr anchorCtr="0" anchor="b"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6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10" name="Shape 210"/>
          <p:cNvSpPr txBox="1"/>
          <p:nvPr>
            <p:ph idx="1" type="body"/>
          </p:nvPr>
        </p:nvSpPr>
        <p:spPr>
          <a:xfrm>
            <a:off x="11440160" y="873760"/>
            <a:ext cx="16357500" cy="187299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211" name="Shape 211"/>
          <p:cNvSpPr txBox="1"/>
          <p:nvPr>
            <p:ph idx="2" type="body"/>
          </p:nvPr>
        </p:nvSpPr>
        <p:spPr>
          <a:xfrm>
            <a:off x="1463040" y="4592320"/>
            <a:ext cx="9626700" cy="15011400"/>
          </a:xfrm>
          <a:prstGeom prst="rect">
            <a:avLst/>
          </a:prstGeom>
          <a:noFill/>
          <a:ln>
            <a:noFill/>
          </a:ln>
        </p:spPr>
        <p:txBody>
          <a:bodyPr anchorCtr="0" anchor="t" bIns="292550" lIns="292550" spcFirstLastPara="1" rIns="292550" wrap="square" tIns="292550"/>
          <a:lstStyle>
            <a:lvl1pPr indent="-228600" lvl="0" marL="457200" marR="0" rtl="0" algn="l">
              <a:spcBef>
                <a:spcPts val="900"/>
              </a:spcBef>
              <a:spcAft>
                <a:spcPts val="0"/>
              </a:spcAft>
              <a:buClr>
                <a:schemeClr val="dk1"/>
              </a:buClr>
              <a:buSzPts val="10200"/>
              <a:buFont typeface="Arial"/>
              <a:buNone/>
              <a:defRPr b="0" i="0" sz="4500" u="none" cap="none" strike="noStrike">
                <a:solidFill>
                  <a:schemeClr val="dk1"/>
                </a:solidFill>
                <a:latin typeface="Calibri"/>
                <a:ea typeface="Calibri"/>
                <a:cs typeface="Calibri"/>
                <a:sym typeface="Calibri"/>
              </a:defRPr>
            </a:lvl1pPr>
            <a:lvl2pPr indent="-228600" lvl="1" marL="914400" marR="0" rtl="0" algn="l">
              <a:spcBef>
                <a:spcPts val="800"/>
              </a:spcBef>
              <a:spcAft>
                <a:spcPts val="0"/>
              </a:spcAft>
              <a:buClr>
                <a:schemeClr val="dk1"/>
              </a:buClr>
              <a:buSzPts val="9000"/>
              <a:buFont typeface="Arial"/>
              <a:buNone/>
              <a:defRPr b="0" i="0" sz="3800" u="none" cap="none" strike="noStrike">
                <a:solidFill>
                  <a:schemeClr val="dk1"/>
                </a:solidFill>
                <a:latin typeface="Calibri"/>
                <a:ea typeface="Calibri"/>
                <a:cs typeface="Calibri"/>
                <a:sym typeface="Calibri"/>
              </a:defRPr>
            </a:lvl2pPr>
            <a:lvl3pPr indent="-228600" lvl="2" marL="1371600" marR="0" rtl="0" algn="l">
              <a:spcBef>
                <a:spcPts val="600"/>
              </a:spcBef>
              <a:spcAft>
                <a:spcPts val="0"/>
              </a:spcAft>
              <a:buClr>
                <a:schemeClr val="dk1"/>
              </a:buClr>
              <a:buSzPts val="7700"/>
              <a:buFont typeface="Arial"/>
              <a:buNone/>
              <a:defRPr b="0" i="0" sz="3200" u="none" cap="none" strike="noStrike">
                <a:solidFill>
                  <a:schemeClr val="dk1"/>
                </a:solidFill>
                <a:latin typeface="Calibri"/>
                <a:ea typeface="Calibri"/>
                <a:cs typeface="Calibri"/>
                <a:sym typeface="Calibri"/>
              </a:defRPr>
            </a:lvl3pPr>
            <a:lvl4pPr indent="-228600" lvl="3" marL="1828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4pPr>
            <a:lvl5pPr indent="-228600" lvl="4" marL="22860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5pPr>
            <a:lvl6pPr indent="-228600" lvl="5" marL="27432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6pPr>
            <a:lvl7pPr indent="-228600" lvl="6" marL="32004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7pPr>
            <a:lvl8pPr indent="-228600" lvl="7" marL="36576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8pPr>
            <a:lvl9pPr indent="-228600" lvl="8" marL="4114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9pPr>
          </a:lstStyle>
          <a:p/>
        </p:txBody>
      </p:sp>
      <p:sp>
        <p:nvSpPr>
          <p:cNvPr id="212" name="Shape 212"/>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13" name="Shape 213"/>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14" name="Shape 214"/>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215" name="Shape 215"/>
        <p:cNvGrpSpPr/>
        <p:nvPr/>
      </p:nvGrpSpPr>
      <p:grpSpPr>
        <a:xfrm>
          <a:off x="0" y="0"/>
          <a:ext cx="0" cy="0"/>
          <a:chOff x="0" y="0"/>
          <a:chExt cx="0" cy="0"/>
        </a:xfrm>
      </p:grpSpPr>
      <p:sp>
        <p:nvSpPr>
          <p:cNvPr id="216" name="Shape 216"/>
          <p:cNvSpPr txBox="1"/>
          <p:nvPr>
            <p:ph type="title"/>
          </p:nvPr>
        </p:nvSpPr>
        <p:spPr>
          <a:xfrm>
            <a:off x="5735322" y="15361920"/>
            <a:ext cx="17556600" cy="1813500"/>
          </a:xfrm>
          <a:prstGeom prst="rect">
            <a:avLst/>
          </a:prstGeom>
          <a:noFill/>
          <a:ln>
            <a:noFill/>
          </a:ln>
        </p:spPr>
        <p:txBody>
          <a:bodyPr anchorCtr="0" anchor="b"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6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17" name="Shape 217"/>
          <p:cNvSpPr/>
          <p:nvPr>
            <p:ph idx="2" type="pic"/>
          </p:nvPr>
        </p:nvSpPr>
        <p:spPr>
          <a:xfrm>
            <a:off x="5735322" y="1960880"/>
            <a:ext cx="17556600" cy="13167300"/>
          </a:xfrm>
          <a:prstGeom prst="rect">
            <a:avLst/>
          </a:prstGeom>
          <a:noFill/>
          <a:ln>
            <a:noFill/>
          </a:ln>
        </p:spPr>
        <p:txBody>
          <a:bodyPr anchorCtr="0" anchor="t" bIns="292550" lIns="292550" spcFirstLastPara="1" rIns="292550" wrap="square" tIns="292550"/>
          <a:lstStyle>
            <a:lvl1pPr indent="0" lvl="0" marL="0" marR="0" rtl="0" algn="l">
              <a:spcBef>
                <a:spcPts val="2000"/>
              </a:spcBef>
              <a:spcAft>
                <a:spcPts val="0"/>
              </a:spcAft>
              <a:buClr>
                <a:schemeClr val="dk1"/>
              </a:buClr>
              <a:buSzPts val="4500"/>
              <a:buFont typeface="Arial"/>
              <a:buNone/>
              <a:defRPr b="0" i="0" sz="10200" u="none" cap="none" strike="noStrike">
                <a:solidFill>
                  <a:schemeClr val="dk1"/>
                </a:solidFill>
                <a:latin typeface="Calibri"/>
                <a:ea typeface="Calibri"/>
                <a:cs typeface="Calibri"/>
                <a:sym typeface="Calibri"/>
              </a:defRPr>
            </a:lvl1pPr>
            <a:lvl2pPr indent="0" lvl="1" marL="1460500" marR="0" rtl="0" algn="l">
              <a:spcBef>
                <a:spcPts val="1800"/>
              </a:spcBef>
              <a:spcAft>
                <a:spcPts val="0"/>
              </a:spcAft>
              <a:buClr>
                <a:schemeClr val="dk1"/>
              </a:buClr>
              <a:buSzPts val="4500"/>
              <a:buFont typeface="Arial"/>
              <a:buNone/>
              <a:defRPr b="0" i="0" sz="9000" u="none" cap="none" strike="noStrike">
                <a:solidFill>
                  <a:schemeClr val="dk1"/>
                </a:solidFill>
                <a:latin typeface="Calibri"/>
                <a:ea typeface="Calibri"/>
                <a:cs typeface="Calibri"/>
                <a:sym typeface="Calibri"/>
              </a:defRPr>
            </a:lvl2pPr>
            <a:lvl3pPr indent="0" lvl="2" marL="2921000" marR="0" rtl="0" algn="l">
              <a:spcBef>
                <a:spcPts val="1500"/>
              </a:spcBef>
              <a:spcAft>
                <a:spcPts val="0"/>
              </a:spcAft>
              <a:buClr>
                <a:schemeClr val="dk1"/>
              </a:buClr>
              <a:buSzPts val="4500"/>
              <a:buFont typeface="Arial"/>
              <a:buNone/>
              <a:defRPr b="0" i="0" sz="7700" u="none" cap="none" strike="noStrike">
                <a:solidFill>
                  <a:schemeClr val="dk1"/>
                </a:solidFill>
                <a:latin typeface="Calibri"/>
                <a:ea typeface="Calibri"/>
                <a:cs typeface="Calibri"/>
                <a:sym typeface="Calibri"/>
              </a:defRPr>
            </a:lvl3pPr>
            <a:lvl4pPr indent="0" lvl="3" marL="4394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4pPr>
            <a:lvl5pPr indent="0" lvl="4" marL="58547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5pPr>
            <a:lvl6pPr indent="0" lvl="5" marL="7315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6pPr>
            <a:lvl7pPr indent="0" lvl="6" marL="87757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7pPr>
            <a:lvl8pPr indent="0" lvl="7" marL="10236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8pPr>
            <a:lvl9pPr indent="0" lvl="8" marL="117094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9pPr>
          </a:lstStyle>
          <a:p/>
        </p:txBody>
      </p:sp>
      <p:sp>
        <p:nvSpPr>
          <p:cNvPr id="218" name="Shape 218"/>
          <p:cNvSpPr txBox="1"/>
          <p:nvPr>
            <p:ph idx="1" type="body"/>
          </p:nvPr>
        </p:nvSpPr>
        <p:spPr>
          <a:xfrm>
            <a:off x="5735322" y="17175481"/>
            <a:ext cx="17556600" cy="2575500"/>
          </a:xfrm>
          <a:prstGeom prst="rect">
            <a:avLst/>
          </a:prstGeom>
          <a:noFill/>
          <a:ln>
            <a:noFill/>
          </a:ln>
        </p:spPr>
        <p:txBody>
          <a:bodyPr anchorCtr="0" anchor="t" bIns="292550" lIns="292550" spcFirstLastPara="1" rIns="292550" wrap="square" tIns="292550"/>
          <a:lstStyle>
            <a:lvl1pPr indent="-228600" lvl="0" marL="457200" marR="0" rtl="0" algn="l">
              <a:spcBef>
                <a:spcPts val="900"/>
              </a:spcBef>
              <a:spcAft>
                <a:spcPts val="0"/>
              </a:spcAft>
              <a:buClr>
                <a:schemeClr val="dk1"/>
              </a:buClr>
              <a:buSzPts val="10200"/>
              <a:buFont typeface="Arial"/>
              <a:buNone/>
              <a:defRPr b="0" i="0" sz="4500" u="none" cap="none" strike="noStrike">
                <a:solidFill>
                  <a:schemeClr val="dk1"/>
                </a:solidFill>
                <a:latin typeface="Calibri"/>
                <a:ea typeface="Calibri"/>
                <a:cs typeface="Calibri"/>
                <a:sym typeface="Calibri"/>
              </a:defRPr>
            </a:lvl1pPr>
            <a:lvl2pPr indent="-228600" lvl="1" marL="914400" marR="0" rtl="0" algn="l">
              <a:spcBef>
                <a:spcPts val="800"/>
              </a:spcBef>
              <a:spcAft>
                <a:spcPts val="0"/>
              </a:spcAft>
              <a:buClr>
                <a:schemeClr val="dk1"/>
              </a:buClr>
              <a:buSzPts val="9000"/>
              <a:buFont typeface="Arial"/>
              <a:buNone/>
              <a:defRPr b="0" i="0" sz="3800" u="none" cap="none" strike="noStrike">
                <a:solidFill>
                  <a:schemeClr val="dk1"/>
                </a:solidFill>
                <a:latin typeface="Calibri"/>
                <a:ea typeface="Calibri"/>
                <a:cs typeface="Calibri"/>
                <a:sym typeface="Calibri"/>
              </a:defRPr>
            </a:lvl2pPr>
            <a:lvl3pPr indent="-228600" lvl="2" marL="1371600" marR="0" rtl="0" algn="l">
              <a:spcBef>
                <a:spcPts val="600"/>
              </a:spcBef>
              <a:spcAft>
                <a:spcPts val="0"/>
              </a:spcAft>
              <a:buClr>
                <a:schemeClr val="dk1"/>
              </a:buClr>
              <a:buSzPts val="7700"/>
              <a:buFont typeface="Arial"/>
              <a:buNone/>
              <a:defRPr b="0" i="0" sz="3200" u="none" cap="none" strike="noStrike">
                <a:solidFill>
                  <a:schemeClr val="dk1"/>
                </a:solidFill>
                <a:latin typeface="Calibri"/>
                <a:ea typeface="Calibri"/>
                <a:cs typeface="Calibri"/>
                <a:sym typeface="Calibri"/>
              </a:defRPr>
            </a:lvl3pPr>
            <a:lvl4pPr indent="-228600" lvl="3" marL="1828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4pPr>
            <a:lvl5pPr indent="-228600" lvl="4" marL="22860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5pPr>
            <a:lvl6pPr indent="-228600" lvl="5" marL="27432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6pPr>
            <a:lvl7pPr indent="-228600" lvl="6" marL="32004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7pPr>
            <a:lvl8pPr indent="-228600" lvl="7" marL="36576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8pPr>
            <a:lvl9pPr indent="-228600" lvl="8" marL="4114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9pPr>
          </a:lstStyle>
          <a:p/>
        </p:txBody>
      </p:sp>
      <p:sp>
        <p:nvSpPr>
          <p:cNvPr id="219" name="Shape 219"/>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20" name="Shape 220"/>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21" name="Shape 221"/>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22" name="Shape 222"/>
        <p:cNvGrpSpPr/>
        <p:nvPr/>
      </p:nvGrpSpPr>
      <p:grpSpPr>
        <a:xfrm>
          <a:off x="0" y="0"/>
          <a:ext cx="0" cy="0"/>
          <a:chOff x="0" y="0"/>
          <a:chExt cx="0" cy="0"/>
        </a:xfrm>
      </p:grpSpPr>
      <p:sp>
        <p:nvSpPr>
          <p:cNvPr id="223" name="Shape 223"/>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24" name="Shape 224"/>
          <p:cNvSpPr txBox="1"/>
          <p:nvPr>
            <p:ph idx="1" type="body"/>
          </p:nvPr>
        </p:nvSpPr>
        <p:spPr>
          <a:xfrm rot="5400000">
            <a:off x="7388910" y="-805110"/>
            <a:ext cx="14483100" cy="263346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225" name="Shape 225"/>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26" name="Shape 226"/>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27" name="Shape 227"/>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228" name="Shape 228"/>
        <p:cNvGrpSpPr/>
        <p:nvPr/>
      </p:nvGrpSpPr>
      <p:grpSpPr>
        <a:xfrm>
          <a:off x="0" y="0"/>
          <a:ext cx="0" cy="0"/>
          <a:chOff x="0" y="0"/>
          <a:chExt cx="0" cy="0"/>
        </a:xfrm>
      </p:grpSpPr>
      <p:sp>
        <p:nvSpPr>
          <p:cNvPr id="229" name="Shape 229"/>
          <p:cNvSpPr txBox="1"/>
          <p:nvPr>
            <p:ph type="title"/>
          </p:nvPr>
        </p:nvSpPr>
        <p:spPr>
          <a:xfrm rot="5400000">
            <a:off x="15143460" y="6949342"/>
            <a:ext cx="18724800" cy="65838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30" name="Shape 230"/>
          <p:cNvSpPr txBox="1"/>
          <p:nvPr>
            <p:ph idx="1" type="body"/>
          </p:nvPr>
        </p:nvSpPr>
        <p:spPr>
          <a:xfrm rot="5400000">
            <a:off x="1732350" y="609592"/>
            <a:ext cx="18724800" cy="192633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231" name="Shape 231"/>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32" name="Shape 232"/>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33" name="Shape 233"/>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240" name="Shape 240"/>
        <p:cNvGrpSpPr/>
        <p:nvPr/>
      </p:nvGrpSpPr>
      <p:grpSpPr>
        <a:xfrm>
          <a:off x="0" y="0"/>
          <a:ext cx="0" cy="0"/>
          <a:chOff x="0" y="0"/>
          <a:chExt cx="0" cy="0"/>
        </a:xfrm>
      </p:grpSpPr>
      <p:sp>
        <p:nvSpPr>
          <p:cNvPr id="241" name="Shape 241"/>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42" name="Shape 242"/>
          <p:cNvSpPr txBox="1"/>
          <p:nvPr>
            <p:ph idx="1" type="body"/>
          </p:nvPr>
        </p:nvSpPr>
        <p:spPr>
          <a:xfrm>
            <a:off x="1463040" y="5120640"/>
            <a:ext cx="26334600" cy="144831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243" name="Shape 243"/>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44" name="Shape 244"/>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45" name="Shape 245"/>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46" name="Shape 246"/>
        <p:cNvGrpSpPr/>
        <p:nvPr/>
      </p:nvGrpSpPr>
      <p:grpSpPr>
        <a:xfrm>
          <a:off x="0" y="0"/>
          <a:ext cx="0" cy="0"/>
          <a:chOff x="0" y="0"/>
          <a:chExt cx="0" cy="0"/>
        </a:xfrm>
      </p:grpSpPr>
      <p:sp>
        <p:nvSpPr>
          <p:cNvPr id="247" name="Shape 247"/>
          <p:cNvSpPr txBox="1"/>
          <p:nvPr>
            <p:ph type="ctrTitle"/>
          </p:nvPr>
        </p:nvSpPr>
        <p:spPr>
          <a:xfrm>
            <a:off x="2194560" y="6817360"/>
            <a:ext cx="24871800" cy="47040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48" name="Shape 248"/>
          <p:cNvSpPr txBox="1"/>
          <p:nvPr>
            <p:ph idx="1" type="subTitle"/>
          </p:nvPr>
        </p:nvSpPr>
        <p:spPr>
          <a:xfrm>
            <a:off x="4389120" y="12435840"/>
            <a:ext cx="20482500" cy="5608200"/>
          </a:xfrm>
          <a:prstGeom prst="rect">
            <a:avLst/>
          </a:prstGeom>
          <a:noFill/>
          <a:ln>
            <a:noFill/>
          </a:ln>
        </p:spPr>
        <p:txBody>
          <a:bodyPr anchorCtr="0" anchor="t" bIns="292550" lIns="292550" spcFirstLastPara="1" rIns="292550" wrap="square" tIns="292550"/>
          <a:lstStyle>
            <a:lvl1pPr indent="0" lvl="0" marL="0" marR="0" rtl="0" algn="ctr">
              <a:spcBef>
                <a:spcPts val="2000"/>
              </a:spcBef>
              <a:spcAft>
                <a:spcPts val="0"/>
              </a:spcAft>
              <a:buClr>
                <a:srgbClr val="888888"/>
              </a:buClr>
              <a:buSzPts val="10200"/>
              <a:buFont typeface="Arial"/>
              <a:buNone/>
              <a:defRPr b="0" i="0" sz="10200" u="none" cap="none" strike="noStrike">
                <a:solidFill>
                  <a:srgbClr val="888888"/>
                </a:solidFill>
                <a:latin typeface="Calibri"/>
                <a:ea typeface="Calibri"/>
                <a:cs typeface="Calibri"/>
                <a:sym typeface="Calibri"/>
              </a:defRPr>
            </a:lvl1pPr>
            <a:lvl2pPr indent="0" lvl="1" marL="1460500" marR="0" rtl="0" algn="ctr">
              <a:spcBef>
                <a:spcPts val="1800"/>
              </a:spcBef>
              <a:spcAft>
                <a:spcPts val="0"/>
              </a:spcAft>
              <a:buClr>
                <a:srgbClr val="888888"/>
              </a:buClr>
              <a:buSzPts val="9000"/>
              <a:buFont typeface="Arial"/>
              <a:buNone/>
              <a:defRPr b="0" i="0" sz="9000" u="none" cap="none" strike="noStrike">
                <a:solidFill>
                  <a:srgbClr val="888888"/>
                </a:solidFill>
                <a:latin typeface="Calibri"/>
                <a:ea typeface="Calibri"/>
                <a:cs typeface="Calibri"/>
                <a:sym typeface="Calibri"/>
              </a:defRPr>
            </a:lvl2pPr>
            <a:lvl3pPr indent="0" lvl="2" marL="2921000" marR="0" rtl="0" algn="ctr">
              <a:spcBef>
                <a:spcPts val="15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3pPr>
            <a:lvl4pPr indent="0" lvl="3" marL="4394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4pPr>
            <a:lvl5pPr indent="0" lvl="4" marL="58547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5pPr>
            <a:lvl6pPr indent="0" lvl="5" marL="7315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6pPr>
            <a:lvl7pPr indent="0" lvl="6" marL="87757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7pPr>
            <a:lvl8pPr indent="0" lvl="7" marL="10236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8pPr>
            <a:lvl9pPr indent="0" lvl="8" marL="117094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9pPr>
          </a:lstStyle>
          <a:p/>
        </p:txBody>
      </p:sp>
      <p:sp>
        <p:nvSpPr>
          <p:cNvPr id="249" name="Shape 249"/>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50" name="Shape 250"/>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51" name="Shape 251"/>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52" name="Shape 252"/>
        <p:cNvGrpSpPr/>
        <p:nvPr/>
      </p:nvGrpSpPr>
      <p:grpSpPr>
        <a:xfrm>
          <a:off x="0" y="0"/>
          <a:ext cx="0" cy="0"/>
          <a:chOff x="0" y="0"/>
          <a:chExt cx="0" cy="0"/>
        </a:xfrm>
      </p:grpSpPr>
      <p:sp>
        <p:nvSpPr>
          <p:cNvPr id="253" name="Shape 253"/>
          <p:cNvSpPr txBox="1"/>
          <p:nvPr>
            <p:ph type="title"/>
          </p:nvPr>
        </p:nvSpPr>
        <p:spPr>
          <a:xfrm>
            <a:off x="2311402" y="14102080"/>
            <a:ext cx="24871800" cy="4358700"/>
          </a:xfrm>
          <a:prstGeom prst="rect">
            <a:avLst/>
          </a:prstGeom>
          <a:noFill/>
          <a:ln>
            <a:noFill/>
          </a:ln>
        </p:spPr>
        <p:txBody>
          <a:bodyPr anchorCtr="0" anchor="t"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128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54" name="Shape 254"/>
          <p:cNvSpPr txBox="1"/>
          <p:nvPr>
            <p:ph idx="1" type="body"/>
          </p:nvPr>
        </p:nvSpPr>
        <p:spPr>
          <a:xfrm>
            <a:off x="2311402" y="9301482"/>
            <a:ext cx="24871800" cy="4800600"/>
          </a:xfrm>
          <a:prstGeom prst="rect">
            <a:avLst/>
          </a:prstGeom>
          <a:noFill/>
          <a:ln>
            <a:noFill/>
          </a:ln>
        </p:spPr>
        <p:txBody>
          <a:bodyPr anchorCtr="0" anchor="b" bIns="292550" lIns="292550" spcFirstLastPara="1" rIns="292550" wrap="square" tIns="292550"/>
          <a:lstStyle>
            <a:lvl1pPr indent="-228600" lvl="0" marL="457200" marR="0" rtl="0" algn="l">
              <a:spcBef>
                <a:spcPts val="1300"/>
              </a:spcBef>
              <a:spcAft>
                <a:spcPts val="0"/>
              </a:spcAft>
              <a:buClr>
                <a:srgbClr val="888888"/>
              </a:buClr>
              <a:buSzPts val="10200"/>
              <a:buFont typeface="Arial"/>
              <a:buNone/>
              <a:defRPr b="0" i="0" sz="6400" u="none" cap="none" strike="noStrike">
                <a:solidFill>
                  <a:srgbClr val="888888"/>
                </a:solidFill>
                <a:latin typeface="Calibri"/>
                <a:ea typeface="Calibri"/>
                <a:cs typeface="Calibri"/>
                <a:sym typeface="Calibri"/>
              </a:defRPr>
            </a:lvl1pPr>
            <a:lvl2pPr indent="-228600" lvl="1" marL="914400" marR="0" rtl="0" algn="l">
              <a:spcBef>
                <a:spcPts val="1200"/>
              </a:spcBef>
              <a:spcAft>
                <a:spcPts val="0"/>
              </a:spcAft>
              <a:buClr>
                <a:srgbClr val="888888"/>
              </a:buClr>
              <a:buSzPts val="9000"/>
              <a:buFont typeface="Arial"/>
              <a:buNone/>
              <a:defRPr b="0" i="0" sz="5800" u="none" cap="none" strike="noStrike">
                <a:solidFill>
                  <a:srgbClr val="888888"/>
                </a:solidFill>
                <a:latin typeface="Calibri"/>
                <a:ea typeface="Calibri"/>
                <a:cs typeface="Calibri"/>
                <a:sym typeface="Calibri"/>
              </a:defRPr>
            </a:lvl2pPr>
            <a:lvl3pPr indent="-228600" lvl="2" marL="1371600" marR="0" rtl="0" algn="l">
              <a:spcBef>
                <a:spcPts val="1000"/>
              </a:spcBef>
              <a:spcAft>
                <a:spcPts val="0"/>
              </a:spcAft>
              <a:buClr>
                <a:srgbClr val="888888"/>
              </a:buClr>
              <a:buSzPts val="7700"/>
              <a:buFont typeface="Arial"/>
              <a:buNone/>
              <a:defRPr b="0" i="0" sz="5100" u="none" cap="none" strike="noStrike">
                <a:solidFill>
                  <a:srgbClr val="888888"/>
                </a:solidFill>
                <a:latin typeface="Calibri"/>
                <a:ea typeface="Calibri"/>
                <a:cs typeface="Calibri"/>
                <a:sym typeface="Calibri"/>
              </a:defRPr>
            </a:lvl3pPr>
            <a:lvl4pPr indent="-228600" lvl="3" marL="18288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4pPr>
            <a:lvl5pPr indent="-228600" lvl="4" marL="22860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5pPr>
            <a:lvl6pPr indent="-228600" lvl="5" marL="27432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6pPr>
            <a:lvl7pPr indent="-228600" lvl="6" marL="32004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7pPr>
            <a:lvl8pPr indent="-228600" lvl="7" marL="36576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8pPr>
            <a:lvl9pPr indent="-228600" lvl="8" marL="41148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9pPr>
          </a:lstStyle>
          <a:p/>
        </p:txBody>
      </p:sp>
      <p:sp>
        <p:nvSpPr>
          <p:cNvPr id="255" name="Shape 255"/>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56" name="Shape 256"/>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57" name="Shape 257"/>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258" name="Shape 258"/>
        <p:cNvGrpSpPr/>
        <p:nvPr/>
      </p:nvGrpSpPr>
      <p:grpSpPr>
        <a:xfrm>
          <a:off x="0" y="0"/>
          <a:ext cx="0" cy="0"/>
          <a:chOff x="0" y="0"/>
          <a:chExt cx="0" cy="0"/>
        </a:xfrm>
      </p:grpSpPr>
      <p:sp>
        <p:nvSpPr>
          <p:cNvPr id="259" name="Shape 259"/>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60" name="Shape 260"/>
          <p:cNvSpPr txBox="1"/>
          <p:nvPr>
            <p:ph idx="1" type="body"/>
          </p:nvPr>
        </p:nvSpPr>
        <p:spPr>
          <a:xfrm>
            <a:off x="1463040" y="5120640"/>
            <a:ext cx="12923400" cy="14483100"/>
          </a:xfrm>
          <a:prstGeom prst="rect">
            <a:avLst/>
          </a:prstGeom>
          <a:noFill/>
          <a:ln>
            <a:noFill/>
          </a:ln>
        </p:spPr>
        <p:txBody>
          <a:bodyPr anchorCtr="0" anchor="t" bIns="292550" lIns="292550" spcFirstLastPara="1" rIns="292550" wrap="square" tIns="292550"/>
          <a:lstStyle>
            <a:lvl1pPr indent="-800100" lvl="0" marL="4572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1pPr>
            <a:lvl2pPr indent="-717550" lvl="1" marL="9144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35000" lvl="2" marL="1371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3pPr>
            <a:lvl4pPr indent="-596900" lvl="3" marL="1828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4pPr>
            <a:lvl5pPr indent="-596900" lvl="4" marL="22860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5pPr>
            <a:lvl6pPr indent="-596900" lvl="5" marL="27432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6pPr>
            <a:lvl7pPr indent="-596900" lvl="6" marL="32004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7pPr>
            <a:lvl8pPr indent="-596900" lvl="7" marL="3657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8pPr>
            <a:lvl9pPr indent="-596900" lvl="8" marL="4114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9pPr>
          </a:lstStyle>
          <a:p/>
        </p:txBody>
      </p:sp>
      <p:sp>
        <p:nvSpPr>
          <p:cNvPr id="261" name="Shape 261"/>
          <p:cNvSpPr txBox="1"/>
          <p:nvPr>
            <p:ph idx="2" type="body"/>
          </p:nvPr>
        </p:nvSpPr>
        <p:spPr>
          <a:xfrm>
            <a:off x="14874240" y="5120640"/>
            <a:ext cx="12923400" cy="14483100"/>
          </a:xfrm>
          <a:prstGeom prst="rect">
            <a:avLst/>
          </a:prstGeom>
          <a:noFill/>
          <a:ln>
            <a:noFill/>
          </a:ln>
        </p:spPr>
        <p:txBody>
          <a:bodyPr anchorCtr="0" anchor="t" bIns="292550" lIns="292550" spcFirstLastPara="1" rIns="292550" wrap="square" tIns="292550"/>
          <a:lstStyle>
            <a:lvl1pPr indent="-800100" lvl="0" marL="4572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1pPr>
            <a:lvl2pPr indent="-717550" lvl="1" marL="9144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35000" lvl="2" marL="1371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3pPr>
            <a:lvl4pPr indent="-596900" lvl="3" marL="1828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4pPr>
            <a:lvl5pPr indent="-596900" lvl="4" marL="22860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5pPr>
            <a:lvl6pPr indent="-596900" lvl="5" marL="27432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6pPr>
            <a:lvl7pPr indent="-596900" lvl="6" marL="32004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7pPr>
            <a:lvl8pPr indent="-596900" lvl="7" marL="3657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8pPr>
            <a:lvl9pPr indent="-596900" lvl="8" marL="4114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9pPr>
          </a:lstStyle>
          <a:p/>
        </p:txBody>
      </p:sp>
      <p:sp>
        <p:nvSpPr>
          <p:cNvPr id="262" name="Shape 262"/>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63" name="Shape 263"/>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64" name="Shape 264"/>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265" name="Shape 265"/>
        <p:cNvGrpSpPr/>
        <p:nvPr/>
      </p:nvGrpSpPr>
      <p:grpSpPr>
        <a:xfrm>
          <a:off x="0" y="0"/>
          <a:ext cx="0" cy="0"/>
          <a:chOff x="0" y="0"/>
          <a:chExt cx="0" cy="0"/>
        </a:xfrm>
      </p:grpSpPr>
      <p:sp>
        <p:nvSpPr>
          <p:cNvPr id="266" name="Shape 266"/>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67" name="Shape 267"/>
          <p:cNvSpPr txBox="1"/>
          <p:nvPr>
            <p:ph idx="1" type="body"/>
          </p:nvPr>
        </p:nvSpPr>
        <p:spPr>
          <a:xfrm>
            <a:off x="1463040" y="4912362"/>
            <a:ext cx="12928500" cy="2047200"/>
          </a:xfrm>
          <a:prstGeom prst="rect">
            <a:avLst/>
          </a:prstGeom>
          <a:noFill/>
          <a:ln>
            <a:noFill/>
          </a:ln>
        </p:spPr>
        <p:txBody>
          <a:bodyPr anchorCtr="0" anchor="b" bIns="292550" lIns="292550" spcFirstLastPara="1" rIns="292550" wrap="square" tIns="292550"/>
          <a:lstStyle>
            <a:lvl1pPr indent="-228600" lvl="0" marL="457200" marR="0" rtl="0" algn="l">
              <a:spcBef>
                <a:spcPts val="1500"/>
              </a:spcBef>
              <a:spcAft>
                <a:spcPts val="0"/>
              </a:spcAft>
              <a:buClr>
                <a:schemeClr val="dk1"/>
              </a:buClr>
              <a:buSzPts val="10200"/>
              <a:buFont typeface="Arial"/>
              <a:buNone/>
              <a:defRPr b="1" i="0" sz="7700" u="none" cap="none" strike="noStrike">
                <a:solidFill>
                  <a:schemeClr val="dk1"/>
                </a:solidFill>
                <a:latin typeface="Calibri"/>
                <a:ea typeface="Calibri"/>
                <a:cs typeface="Calibri"/>
                <a:sym typeface="Calibri"/>
              </a:defRPr>
            </a:lvl1pPr>
            <a:lvl2pPr indent="-228600" lvl="1" marL="914400" marR="0" rtl="0" algn="l">
              <a:spcBef>
                <a:spcPts val="1300"/>
              </a:spcBef>
              <a:spcAft>
                <a:spcPts val="0"/>
              </a:spcAft>
              <a:buClr>
                <a:schemeClr val="dk1"/>
              </a:buClr>
              <a:buSzPts val="9000"/>
              <a:buFont typeface="Arial"/>
              <a:buNone/>
              <a:defRPr b="1" i="0" sz="6400" u="none" cap="none" strike="noStrike">
                <a:solidFill>
                  <a:schemeClr val="dk1"/>
                </a:solidFill>
                <a:latin typeface="Calibri"/>
                <a:ea typeface="Calibri"/>
                <a:cs typeface="Calibri"/>
                <a:sym typeface="Calibri"/>
              </a:defRPr>
            </a:lvl2pPr>
            <a:lvl3pPr indent="-228600" lvl="2" marL="1371600" marR="0" rtl="0" algn="l">
              <a:spcBef>
                <a:spcPts val="1200"/>
              </a:spcBef>
              <a:spcAft>
                <a:spcPts val="0"/>
              </a:spcAft>
              <a:buClr>
                <a:schemeClr val="dk1"/>
              </a:buClr>
              <a:buSzPts val="7700"/>
              <a:buFont typeface="Arial"/>
              <a:buNone/>
              <a:defRPr b="1" i="0" sz="5800" u="none" cap="none" strike="noStrike">
                <a:solidFill>
                  <a:schemeClr val="dk1"/>
                </a:solidFill>
                <a:latin typeface="Calibri"/>
                <a:ea typeface="Calibri"/>
                <a:cs typeface="Calibri"/>
                <a:sym typeface="Calibri"/>
              </a:defRPr>
            </a:lvl3pPr>
            <a:lvl4pPr indent="-228600" lvl="3" marL="1828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4pPr>
            <a:lvl5pPr indent="-228600" lvl="4" marL="22860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5pPr>
            <a:lvl6pPr indent="-228600" lvl="5" marL="27432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6pPr>
            <a:lvl7pPr indent="-228600" lvl="6" marL="32004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7pPr>
            <a:lvl8pPr indent="-228600" lvl="7" marL="36576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8pPr>
            <a:lvl9pPr indent="-228600" lvl="8" marL="4114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9pPr>
          </a:lstStyle>
          <a:p/>
        </p:txBody>
      </p:sp>
      <p:sp>
        <p:nvSpPr>
          <p:cNvPr id="268" name="Shape 268"/>
          <p:cNvSpPr txBox="1"/>
          <p:nvPr>
            <p:ph idx="2" type="body"/>
          </p:nvPr>
        </p:nvSpPr>
        <p:spPr>
          <a:xfrm>
            <a:off x="1463040" y="6959600"/>
            <a:ext cx="12928500" cy="12644100"/>
          </a:xfrm>
          <a:prstGeom prst="rect">
            <a:avLst/>
          </a:prstGeom>
          <a:noFill/>
          <a:ln>
            <a:noFill/>
          </a:ln>
        </p:spPr>
        <p:txBody>
          <a:bodyPr anchorCtr="0" anchor="t" bIns="292550" lIns="292550" spcFirstLastPara="1" rIns="292550" wrap="square" tIns="292550"/>
          <a:lstStyle>
            <a:lvl1pPr indent="-717550" lvl="0" marL="4572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1pPr>
            <a:lvl2pPr indent="-635000" lvl="1" marL="914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2pPr>
            <a:lvl3pPr indent="-596900" lvl="2" marL="1371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3pPr>
            <a:lvl4pPr indent="-552450" lvl="3" marL="1828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4pPr>
            <a:lvl5pPr indent="-552450" lvl="4" marL="22860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5pPr>
            <a:lvl6pPr indent="-552450" lvl="5" marL="27432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6pPr>
            <a:lvl7pPr indent="-552450" lvl="6" marL="32004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7pPr>
            <a:lvl8pPr indent="-552450" lvl="7" marL="36576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8pPr>
            <a:lvl9pPr indent="-552450" lvl="8" marL="4114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9pPr>
          </a:lstStyle>
          <a:p/>
        </p:txBody>
      </p:sp>
      <p:sp>
        <p:nvSpPr>
          <p:cNvPr id="269" name="Shape 269"/>
          <p:cNvSpPr txBox="1"/>
          <p:nvPr>
            <p:ph idx="3" type="body"/>
          </p:nvPr>
        </p:nvSpPr>
        <p:spPr>
          <a:xfrm>
            <a:off x="14864080" y="4912362"/>
            <a:ext cx="12933600" cy="2047200"/>
          </a:xfrm>
          <a:prstGeom prst="rect">
            <a:avLst/>
          </a:prstGeom>
          <a:noFill/>
          <a:ln>
            <a:noFill/>
          </a:ln>
        </p:spPr>
        <p:txBody>
          <a:bodyPr anchorCtr="0" anchor="b" bIns="292550" lIns="292550" spcFirstLastPara="1" rIns="292550" wrap="square" tIns="292550"/>
          <a:lstStyle>
            <a:lvl1pPr indent="-228600" lvl="0" marL="457200" marR="0" rtl="0" algn="l">
              <a:spcBef>
                <a:spcPts val="1500"/>
              </a:spcBef>
              <a:spcAft>
                <a:spcPts val="0"/>
              </a:spcAft>
              <a:buClr>
                <a:schemeClr val="dk1"/>
              </a:buClr>
              <a:buSzPts val="10200"/>
              <a:buFont typeface="Arial"/>
              <a:buNone/>
              <a:defRPr b="1" i="0" sz="7700" u="none" cap="none" strike="noStrike">
                <a:solidFill>
                  <a:schemeClr val="dk1"/>
                </a:solidFill>
                <a:latin typeface="Calibri"/>
                <a:ea typeface="Calibri"/>
                <a:cs typeface="Calibri"/>
                <a:sym typeface="Calibri"/>
              </a:defRPr>
            </a:lvl1pPr>
            <a:lvl2pPr indent="-228600" lvl="1" marL="914400" marR="0" rtl="0" algn="l">
              <a:spcBef>
                <a:spcPts val="1300"/>
              </a:spcBef>
              <a:spcAft>
                <a:spcPts val="0"/>
              </a:spcAft>
              <a:buClr>
                <a:schemeClr val="dk1"/>
              </a:buClr>
              <a:buSzPts val="9000"/>
              <a:buFont typeface="Arial"/>
              <a:buNone/>
              <a:defRPr b="1" i="0" sz="6400" u="none" cap="none" strike="noStrike">
                <a:solidFill>
                  <a:schemeClr val="dk1"/>
                </a:solidFill>
                <a:latin typeface="Calibri"/>
                <a:ea typeface="Calibri"/>
                <a:cs typeface="Calibri"/>
                <a:sym typeface="Calibri"/>
              </a:defRPr>
            </a:lvl2pPr>
            <a:lvl3pPr indent="-228600" lvl="2" marL="1371600" marR="0" rtl="0" algn="l">
              <a:spcBef>
                <a:spcPts val="1200"/>
              </a:spcBef>
              <a:spcAft>
                <a:spcPts val="0"/>
              </a:spcAft>
              <a:buClr>
                <a:schemeClr val="dk1"/>
              </a:buClr>
              <a:buSzPts val="7700"/>
              <a:buFont typeface="Arial"/>
              <a:buNone/>
              <a:defRPr b="1" i="0" sz="5800" u="none" cap="none" strike="noStrike">
                <a:solidFill>
                  <a:schemeClr val="dk1"/>
                </a:solidFill>
                <a:latin typeface="Calibri"/>
                <a:ea typeface="Calibri"/>
                <a:cs typeface="Calibri"/>
                <a:sym typeface="Calibri"/>
              </a:defRPr>
            </a:lvl3pPr>
            <a:lvl4pPr indent="-228600" lvl="3" marL="1828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4pPr>
            <a:lvl5pPr indent="-228600" lvl="4" marL="22860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5pPr>
            <a:lvl6pPr indent="-228600" lvl="5" marL="27432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6pPr>
            <a:lvl7pPr indent="-228600" lvl="6" marL="32004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7pPr>
            <a:lvl8pPr indent="-228600" lvl="7" marL="36576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8pPr>
            <a:lvl9pPr indent="-228600" lvl="8" marL="4114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9pPr>
          </a:lstStyle>
          <a:p/>
        </p:txBody>
      </p:sp>
      <p:sp>
        <p:nvSpPr>
          <p:cNvPr id="270" name="Shape 270"/>
          <p:cNvSpPr txBox="1"/>
          <p:nvPr>
            <p:ph idx="4" type="body"/>
          </p:nvPr>
        </p:nvSpPr>
        <p:spPr>
          <a:xfrm>
            <a:off x="14864080" y="6959600"/>
            <a:ext cx="12933600" cy="12644100"/>
          </a:xfrm>
          <a:prstGeom prst="rect">
            <a:avLst/>
          </a:prstGeom>
          <a:noFill/>
          <a:ln>
            <a:noFill/>
          </a:ln>
        </p:spPr>
        <p:txBody>
          <a:bodyPr anchorCtr="0" anchor="t" bIns="292550" lIns="292550" spcFirstLastPara="1" rIns="292550" wrap="square" tIns="292550"/>
          <a:lstStyle>
            <a:lvl1pPr indent="-717550" lvl="0" marL="4572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1pPr>
            <a:lvl2pPr indent="-635000" lvl="1" marL="914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2pPr>
            <a:lvl3pPr indent="-596900" lvl="2" marL="1371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3pPr>
            <a:lvl4pPr indent="-552450" lvl="3" marL="1828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4pPr>
            <a:lvl5pPr indent="-552450" lvl="4" marL="22860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5pPr>
            <a:lvl6pPr indent="-552450" lvl="5" marL="27432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6pPr>
            <a:lvl7pPr indent="-552450" lvl="6" marL="32004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7pPr>
            <a:lvl8pPr indent="-552450" lvl="7" marL="36576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8pPr>
            <a:lvl9pPr indent="-552450" lvl="8" marL="4114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9pPr>
          </a:lstStyle>
          <a:p/>
        </p:txBody>
      </p:sp>
      <p:sp>
        <p:nvSpPr>
          <p:cNvPr id="271" name="Shape 271"/>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72" name="Shape 272"/>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73" name="Shape 273"/>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74" name="Shape 274"/>
        <p:cNvGrpSpPr/>
        <p:nvPr/>
      </p:nvGrpSpPr>
      <p:grpSpPr>
        <a:xfrm>
          <a:off x="0" y="0"/>
          <a:ext cx="0" cy="0"/>
          <a:chOff x="0" y="0"/>
          <a:chExt cx="0" cy="0"/>
        </a:xfrm>
      </p:grpSpPr>
      <p:sp>
        <p:nvSpPr>
          <p:cNvPr id="275" name="Shape 275"/>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76" name="Shape 276"/>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77" name="Shape 277"/>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78" name="Shape 278"/>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3" name="Shape 33"/>
        <p:cNvGrpSpPr/>
        <p:nvPr/>
      </p:nvGrpSpPr>
      <p:grpSpPr>
        <a:xfrm>
          <a:off x="0" y="0"/>
          <a:ext cx="0" cy="0"/>
          <a:chOff x="0" y="0"/>
          <a:chExt cx="0" cy="0"/>
        </a:xfrm>
      </p:grpSpPr>
      <p:sp>
        <p:nvSpPr>
          <p:cNvPr id="34" name="Shape 34"/>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5" name="Shape 35"/>
          <p:cNvSpPr txBox="1"/>
          <p:nvPr>
            <p:ph idx="1" type="body"/>
          </p:nvPr>
        </p:nvSpPr>
        <p:spPr>
          <a:xfrm>
            <a:off x="1463040" y="5120640"/>
            <a:ext cx="12923400" cy="14483100"/>
          </a:xfrm>
          <a:prstGeom prst="rect">
            <a:avLst/>
          </a:prstGeom>
          <a:noFill/>
          <a:ln>
            <a:noFill/>
          </a:ln>
        </p:spPr>
        <p:txBody>
          <a:bodyPr anchorCtr="0" anchor="t" bIns="292550" lIns="292550" spcFirstLastPara="1" rIns="292550" wrap="square" tIns="292550"/>
          <a:lstStyle>
            <a:lvl1pPr indent="-800100" lvl="0" marL="4572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1pPr>
            <a:lvl2pPr indent="-717550" lvl="1" marL="9144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35000" lvl="2" marL="1371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3pPr>
            <a:lvl4pPr indent="-596900" lvl="3" marL="1828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4pPr>
            <a:lvl5pPr indent="-596900" lvl="4" marL="22860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5pPr>
            <a:lvl6pPr indent="-596900" lvl="5" marL="27432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6pPr>
            <a:lvl7pPr indent="-596900" lvl="6" marL="32004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7pPr>
            <a:lvl8pPr indent="-596900" lvl="7" marL="3657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8pPr>
            <a:lvl9pPr indent="-596900" lvl="8" marL="4114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9pPr>
          </a:lstStyle>
          <a:p/>
        </p:txBody>
      </p:sp>
      <p:sp>
        <p:nvSpPr>
          <p:cNvPr id="36" name="Shape 36"/>
          <p:cNvSpPr txBox="1"/>
          <p:nvPr>
            <p:ph idx="2" type="body"/>
          </p:nvPr>
        </p:nvSpPr>
        <p:spPr>
          <a:xfrm>
            <a:off x="14874240" y="5120640"/>
            <a:ext cx="12923400" cy="14483100"/>
          </a:xfrm>
          <a:prstGeom prst="rect">
            <a:avLst/>
          </a:prstGeom>
          <a:noFill/>
          <a:ln>
            <a:noFill/>
          </a:ln>
        </p:spPr>
        <p:txBody>
          <a:bodyPr anchorCtr="0" anchor="t" bIns="292550" lIns="292550" spcFirstLastPara="1" rIns="292550" wrap="square" tIns="292550"/>
          <a:lstStyle>
            <a:lvl1pPr indent="-800100" lvl="0" marL="4572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1pPr>
            <a:lvl2pPr indent="-717550" lvl="1" marL="9144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35000" lvl="2" marL="1371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3pPr>
            <a:lvl4pPr indent="-596900" lvl="3" marL="1828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4pPr>
            <a:lvl5pPr indent="-596900" lvl="4" marL="22860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5pPr>
            <a:lvl6pPr indent="-596900" lvl="5" marL="27432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6pPr>
            <a:lvl7pPr indent="-596900" lvl="6" marL="32004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7pPr>
            <a:lvl8pPr indent="-596900" lvl="7" marL="3657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8pPr>
            <a:lvl9pPr indent="-596900" lvl="8" marL="4114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9pPr>
          </a:lstStyle>
          <a:p/>
        </p:txBody>
      </p:sp>
      <p:sp>
        <p:nvSpPr>
          <p:cNvPr id="37" name="Shape 37"/>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8" name="Shape 38"/>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9" name="Shape 39"/>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279" name="Shape 279"/>
        <p:cNvGrpSpPr/>
        <p:nvPr/>
      </p:nvGrpSpPr>
      <p:grpSpPr>
        <a:xfrm>
          <a:off x="0" y="0"/>
          <a:ext cx="0" cy="0"/>
          <a:chOff x="0" y="0"/>
          <a:chExt cx="0" cy="0"/>
        </a:xfrm>
      </p:grpSpPr>
      <p:sp>
        <p:nvSpPr>
          <p:cNvPr id="280" name="Shape 280"/>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81" name="Shape 281"/>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82" name="Shape 282"/>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283" name="Shape 283"/>
        <p:cNvGrpSpPr/>
        <p:nvPr/>
      </p:nvGrpSpPr>
      <p:grpSpPr>
        <a:xfrm>
          <a:off x="0" y="0"/>
          <a:ext cx="0" cy="0"/>
          <a:chOff x="0" y="0"/>
          <a:chExt cx="0" cy="0"/>
        </a:xfrm>
      </p:grpSpPr>
      <p:sp>
        <p:nvSpPr>
          <p:cNvPr id="284" name="Shape 284"/>
          <p:cNvSpPr txBox="1"/>
          <p:nvPr>
            <p:ph type="title"/>
          </p:nvPr>
        </p:nvSpPr>
        <p:spPr>
          <a:xfrm>
            <a:off x="1463040" y="873760"/>
            <a:ext cx="9626700" cy="3718500"/>
          </a:xfrm>
          <a:prstGeom prst="rect">
            <a:avLst/>
          </a:prstGeom>
          <a:noFill/>
          <a:ln>
            <a:noFill/>
          </a:ln>
        </p:spPr>
        <p:txBody>
          <a:bodyPr anchorCtr="0" anchor="b"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6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85" name="Shape 285"/>
          <p:cNvSpPr txBox="1"/>
          <p:nvPr>
            <p:ph idx="1" type="body"/>
          </p:nvPr>
        </p:nvSpPr>
        <p:spPr>
          <a:xfrm>
            <a:off x="11440160" y="873760"/>
            <a:ext cx="16357500" cy="187299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286" name="Shape 286"/>
          <p:cNvSpPr txBox="1"/>
          <p:nvPr>
            <p:ph idx="2" type="body"/>
          </p:nvPr>
        </p:nvSpPr>
        <p:spPr>
          <a:xfrm>
            <a:off x="1463040" y="4592320"/>
            <a:ext cx="9626700" cy="15011400"/>
          </a:xfrm>
          <a:prstGeom prst="rect">
            <a:avLst/>
          </a:prstGeom>
          <a:noFill/>
          <a:ln>
            <a:noFill/>
          </a:ln>
        </p:spPr>
        <p:txBody>
          <a:bodyPr anchorCtr="0" anchor="t" bIns="292550" lIns="292550" spcFirstLastPara="1" rIns="292550" wrap="square" tIns="292550"/>
          <a:lstStyle>
            <a:lvl1pPr indent="-228600" lvl="0" marL="457200" marR="0" rtl="0" algn="l">
              <a:spcBef>
                <a:spcPts val="900"/>
              </a:spcBef>
              <a:spcAft>
                <a:spcPts val="0"/>
              </a:spcAft>
              <a:buClr>
                <a:schemeClr val="dk1"/>
              </a:buClr>
              <a:buSzPts val="10200"/>
              <a:buFont typeface="Arial"/>
              <a:buNone/>
              <a:defRPr b="0" i="0" sz="4500" u="none" cap="none" strike="noStrike">
                <a:solidFill>
                  <a:schemeClr val="dk1"/>
                </a:solidFill>
                <a:latin typeface="Calibri"/>
                <a:ea typeface="Calibri"/>
                <a:cs typeface="Calibri"/>
                <a:sym typeface="Calibri"/>
              </a:defRPr>
            </a:lvl1pPr>
            <a:lvl2pPr indent="-228600" lvl="1" marL="914400" marR="0" rtl="0" algn="l">
              <a:spcBef>
                <a:spcPts val="800"/>
              </a:spcBef>
              <a:spcAft>
                <a:spcPts val="0"/>
              </a:spcAft>
              <a:buClr>
                <a:schemeClr val="dk1"/>
              </a:buClr>
              <a:buSzPts val="9000"/>
              <a:buFont typeface="Arial"/>
              <a:buNone/>
              <a:defRPr b="0" i="0" sz="3800" u="none" cap="none" strike="noStrike">
                <a:solidFill>
                  <a:schemeClr val="dk1"/>
                </a:solidFill>
                <a:latin typeface="Calibri"/>
                <a:ea typeface="Calibri"/>
                <a:cs typeface="Calibri"/>
                <a:sym typeface="Calibri"/>
              </a:defRPr>
            </a:lvl2pPr>
            <a:lvl3pPr indent="-228600" lvl="2" marL="1371600" marR="0" rtl="0" algn="l">
              <a:spcBef>
                <a:spcPts val="600"/>
              </a:spcBef>
              <a:spcAft>
                <a:spcPts val="0"/>
              </a:spcAft>
              <a:buClr>
                <a:schemeClr val="dk1"/>
              </a:buClr>
              <a:buSzPts val="7700"/>
              <a:buFont typeface="Arial"/>
              <a:buNone/>
              <a:defRPr b="0" i="0" sz="3200" u="none" cap="none" strike="noStrike">
                <a:solidFill>
                  <a:schemeClr val="dk1"/>
                </a:solidFill>
                <a:latin typeface="Calibri"/>
                <a:ea typeface="Calibri"/>
                <a:cs typeface="Calibri"/>
                <a:sym typeface="Calibri"/>
              </a:defRPr>
            </a:lvl3pPr>
            <a:lvl4pPr indent="-228600" lvl="3" marL="1828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4pPr>
            <a:lvl5pPr indent="-228600" lvl="4" marL="22860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5pPr>
            <a:lvl6pPr indent="-228600" lvl="5" marL="27432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6pPr>
            <a:lvl7pPr indent="-228600" lvl="6" marL="32004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7pPr>
            <a:lvl8pPr indent="-228600" lvl="7" marL="36576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8pPr>
            <a:lvl9pPr indent="-228600" lvl="8" marL="4114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9pPr>
          </a:lstStyle>
          <a:p/>
        </p:txBody>
      </p:sp>
      <p:sp>
        <p:nvSpPr>
          <p:cNvPr id="287" name="Shape 287"/>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88" name="Shape 288"/>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89" name="Shape 289"/>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290" name="Shape 290"/>
        <p:cNvGrpSpPr/>
        <p:nvPr/>
      </p:nvGrpSpPr>
      <p:grpSpPr>
        <a:xfrm>
          <a:off x="0" y="0"/>
          <a:ext cx="0" cy="0"/>
          <a:chOff x="0" y="0"/>
          <a:chExt cx="0" cy="0"/>
        </a:xfrm>
      </p:grpSpPr>
      <p:sp>
        <p:nvSpPr>
          <p:cNvPr id="291" name="Shape 291"/>
          <p:cNvSpPr txBox="1"/>
          <p:nvPr>
            <p:ph type="title"/>
          </p:nvPr>
        </p:nvSpPr>
        <p:spPr>
          <a:xfrm>
            <a:off x="5735322" y="15361920"/>
            <a:ext cx="17556600" cy="1813500"/>
          </a:xfrm>
          <a:prstGeom prst="rect">
            <a:avLst/>
          </a:prstGeom>
          <a:noFill/>
          <a:ln>
            <a:noFill/>
          </a:ln>
        </p:spPr>
        <p:txBody>
          <a:bodyPr anchorCtr="0" anchor="b"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6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92" name="Shape 292"/>
          <p:cNvSpPr/>
          <p:nvPr>
            <p:ph idx="2" type="pic"/>
          </p:nvPr>
        </p:nvSpPr>
        <p:spPr>
          <a:xfrm>
            <a:off x="5735322" y="1960880"/>
            <a:ext cx="17556600" cy="13167300"/>
          </a:xfrm>
          <a:prstGeom prst="rect">
            <a:avLst/>
          </a:prstGeom>
          <a:noFill/>
          <a:ln>
            <a:noFill/>
          </a:ln>
        </p:spPr>
        <p:txBody>
          <a:bodyPr anchorCtr="0" anchor="t" bIns="292550" lIns="292550" spcFirstLastPara="1" rIns="292550" wrap="square" tIns="292550"/>
          <a:lstStyle>
            <a:lvl1pPr indent="0" lvl="0" marL="0" marR="0" rtl="0" algn="l">
              <a:spcBef>
                <a:spcPts val="2000"/>
              </a:spcBef>
              <a:spcAft>
                <a:spcPts val="0"/>
              </a:spcAft>
              <a:buClr>
                <a:schemeClr val="dk1"/>
              </a:buClr>
              <a:buSzPts val="4500"/>
              <a:buFont typeface="Arial"/>
              <a:buNone/>
              <a:defRPr b="0" i="0" sz="10200" u="none" cap="none" strike="noStrike">
                <a:solidFill>
                  <a:schemeClr val="dk1"/>
                </a:solidFill>
                <a:latin typeface="Calibri"/>
                <a:ea typeface="Calibri"/>
                <a:cs typeface="Calibri"/>
                <a:sym typeface="Calibri"/>
              </a:defRPr>
            </a:lvl1pPr>
            <a:lvl2pPr indent="0" lvl="1" marL="1460500" marR="0" rtl="0" algn="l">
              <a:spcBef>
                <a:spcPts val="1800"/>
              </a:spcBef>
              <a:spcAft>
                <a:spcPts val="0"/>
              </a:spcAft>
              <a:buClr>
                <a:schemeClr val="dk1"/>
              </a:buClr>
              <a:buSzPts val="4500"/>
              <a:buFont typeface="Arial"/>
              <a:buNone/>
              <a:defRPr b="0" i="0" sz="9000" u="none" cap="none" strike="noStrike">
                <a:solidFill>
                  <a:schemeClr val="dk1"/>
                </a:solidFill>
                <a:latin typeface="Calibri"/>
                <a:ea typeface="Calibri"/>
                <a:cs typeface="Calibri"/>
                <a:sym typeface="Calibri"/>
              </a:defRPr>
            </a:lvl2pPr>
            <a:lvl3pPr indent="0" lvl="2" marL="2921000" marR="0" rtl="0" algn="l">
              <a:spcBef>
                <a:spcPts val="1500"/>
              </a:spcBef>
              <a:spcAft>
                <a:spcPts val="0"/>
              </a:spcAft>
              <a:buClr>
                <a:schemeClr val="dk1"/>
              </a:buClr>
              <a:buSzPts val="4500"/>
              <a:buFont typeface="Arial"/>
              <a:buNone/>
              <a:defRPr b="0" i="0" sz="7700" u="none" cap="none" strike="noStrike">
                <a:solidFill>
                  <a:schemeClr val="dk1"/>
                </a:solidFill>
                <a:latin typeface="Calibri"/>
                <a:ea typeface="Calibri"/>
                <a:cs typeface="Calibri"/>
                <a:sym typeface="Calibri"/>
              </a:defRPr>
            </a:lvl3pPr>
            <a:lvl4pPr indent="0" lvl="3" marL="4394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4pPr>
            <a:lvl5pPr indent="0" lvl="4" marL="58547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5pPr>
            <a:lvl6pPr indent="0" lvl="5" marL="7315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6pPr>
            <a:lvl7pPr indent="0" lvl="6" marL="87757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7pPr>
            <a:lvl8pPr indent="0" lvl="7" marL="10236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8pPr>
            <a:lvl9pPr indent="0" lvl="8" marL="117094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9pPr>
          </a:lstStyle>
          <a:p/>
        </p:txBody>
      </p:sp>
      <p:sp>
        <p:nvSpPr>
          <p:cNvPr id="293" name="Shape 293"/>
          <p:cNvSpPr txBox="1"/>
          <p:nvPr>
            <p:ph idx="1" type="body"/>
          </p:nvPr>
        </p:nvSpPr>
        <p:spPr>
          <a:xfrm>
            <a:off x="5735322" y="17175481"/>
            <a:ext cx="17556600" cy="2575500"/>
          </a:xfrm>
          <a:prstGeom prst="rect">
            <a:avLst/>
          </a:prstGeom>
          <a:noFill/>
          <a:ln>
            <a:noFill/>
          </a:ln>
        </p:spPr>
        <p:txBody>
          <a:bodyPr anchorCtr="0" anchor="t" bIns="292550" lIns="292550" spcFirstLastPara="1" rIns="292550" wrap="square" tIns="292550"/>
          <a:lstStyle>
            <a:lvl1pPr indent="-228600" lvl="0" marL="457200" marR="0" rtl="0" algn="l">
              <a:spcBef>
                <a:spcPts val="900"/>
              </a:spcBef>
              <a:spcAft>
                <a:spcPts val="0"/>
              </a:spcAft>
              <a:buClr>
                <a:schemeClr val="dk1"/>
              </a:buClr>
              <a:buSzPts val="10200"/>
              <a:buFont typeface="Arial"/>
              <a:buNone/>
              <a:defRPr b="0" i="0" sz="4500" u="none" cap="none" strike="noStrike">
                <a:solidFill>
                  <a:schemeClr val="dk1"/>
                </a:solidFill>
                <a:latin typeface="Calibri"/>
                <a:ea typeface="Calibri"/>
                <a:cs typeface="Calibri"/>
                <a:sym typeface="Calibri"/>
              </a:defRPr>
            </a:lvl1pPr>
            <a:lvl2pPr indent="-228600" lvl="1" marL="914400" marR="0" rtl="0" algn="l">
              <a:spcBef>
                <a:spcPts val="800"/>
              </a:spcBef>
              <a:spcAft>
                <a:spcPts val="0"/>
              </a:spcAft>
              <a:buClr>
                <a:schemeClr val="dk1"/>
              </a:buClr>
              <a:buSzPts val="9000"/>
              <a:buFont typeface="Arial"/>
              <a:buNone/>
              <a:defRPr b="0" i="0" sz="3800" u="none" cap="none" strike="noStrike">
                <a:solidFill>
                  <a:schemeClr val="dk1"/>
                </a:solidFill>
                <a:latin typeface="Calibri"/>
                <a:ea typeface="Calibri"/>
                <a:cs typeface="Calibri"/>
                <a:sym typeface="Calibri"/>
              </a:defRPr>
            </a:lvl2pPr>
            <a:lvl3pPr indent="-228600" lvl="2" marL="1371600" marR="0" rtl="0" algn="l">
              <a:spcBef>
                <a:spcPts val="600"/>
              </a:spcBef>
              <a:spcAft>
                <a:spcPts val="0"/>
              </a:spcAft>
              <a:buClr>
                <a:schemeClr val="dk1"/>
              </a:buClr>
              <a:buSzPts val="7700"/>
              <a:buFont typeface="Arial"/>
              <a:buNone/>
              <a:defRPr b="0" i="0" sz="3200" u="none" cap="none" strike="noStrike">
                <a:solidFill>
                  <a:schemeClr val="dk1"/>
                </a:solidFill>
                <a:latin typeface="Calibri"/>
                <a:ea typeface="Calibri"/>
                <a:cs typeface="Calibri"/>
                <a:sym typeface="Calibri"/>
              </a:defRPr>
            </a:lvl3pPr>
            <a:lvl4pPr indent="-228600" lvl="3" marL="1828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4pPr>
            <a:lvl5pPr indent="-228600" lvl="4" marL="22860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5pPr>
            <a:lvl6pPr indent="-228600" lvl="5" marL="27432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6pPr>
            <a:lvl7pPr indent="-228600" lvl="6" marL="32004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7pPr>
            <a:lvl8pPr indent="-228600" lvl="7" marL="36576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8pPr>
            <a:lvl9pPr indent="-228600" lvl="8" marL="4114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9pPr>
          </a:lstStyle>
          <a:p/>
        </p:txBody>
      </p:sp>
      <p:sp>
        <p:nvSpPr>
          <p:cNvPr id="294" name="Shape 294"/>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95" name="Shape 295"/>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96" name="Shape 296"/>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297" name="Shape 297"/>
        <p:cNvGrpSpPr/>
        <p:nvPr/>
      </p:nvGrpSpPr>
      <p:grpSpPr>
        <a:xfrm>
          <a:off x="0" y="0"/>
          <a:ext cx="0" cy="0"/>
          <a:chOff x="0" y="0"/>
          <a:chExt cx="0" cy="0"/>
        </a:xfrm>
      </p:grpSpPr>
      <p:sp>
        <p:nvSpPr>
          <p:cNvPr id="298" name="Shape 298"/>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99" name="Shape 299"/>
          <p:cNvSpPr txBox="1"/>
          <p:nvPr>
            <p:ph idx="1" type="body"/>
          </p:nvPr>
        </p:nvSpPr>
        <p:spPr>
          <a:xfrm rot="5400000">
            <a:off x="7388910" y="-805110"/>
            <a:ext cx="14483100" cy="263346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300" name="Shape 300"/>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01" name="Shape 301"/>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02" name="Shape 302"/>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303" name="Shape 303"/>
        <p:cNvGrpSpPr/>
        <p:nvPr/>
      </p:nvGrpSpPr>
      <p:grpSpPr>
        <a:xfrm>
          <a:off x="0" y="0"/>
          <a:ext cx="0" cy="0"/>
          <a:chOff x="0" y="0"/>
          <a:chExt cx="0" cy="0"/>
        </a:xfrm>
      </p:grpSpPr>
      <p:sp>
        <p:nvSpPr>
          <p:cNvPr id="304" name="Shape 304"/>
          <p:cNvSpPr txBox="1"/>
          <p:nvPr>
            <p:ph type="title"/>
          </p:nvPr>
        </p:nvSpPr>
        <p:spPr>
          <a:xfrm rot="5400000">
            <a:off x="15143460" y="6949342"/>
            <a:ext cx="18724800" cy="65838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05" name="Shape 305"/>
          <p:cNvSpPr txBox="1"/>
          <p:nvPr>
            <p:ph idx="1" type="body"/>
          </p:nvPr>
        </p:nvSpPr>
        <p:spPr>
          <a:xfrm rot="5400000">
            <a:off x="1732350" y="609592"/>
            <a:ext cx="18724800" cy="192633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306" name="Shape 306"/>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07" name="Shape 307"/>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08" name="Shape 308"/>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315" name="Shape 315"/>
        <p:cNvGrpSpPr/>
        <p:nvPr/>
      </p:nvGrpSpPr>
      <p:grpSpPr>
        <a:xfrm>
          <a:off x="0" y="0"/>
          <a:ext cx="0" cy="0"/>
          <a:chOff x="0" y="0"/>
          <a:chExt cx="0" cy="0"/>
        </a:xfrm>
      </p:grpSpPr>
      <p:sp>
        <p:nvSpPr>
          <p:cNvPr id="316" name="Shape 316"/>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17" name="Shape 317"/>
          <p:cNvSpPr txBox="1"/>
          <p:nvPr>
            <p:ph idx="1" type="body"/>
          </p:nvPr>
        </p:nvSpPr>
        <p:spPr>
          <a:xfrm>
            <a:off x="1463040" y="5120640"/>
            <a:ext cx="26334600" cy="144831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318" name="Shape 318"/>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19" name="Shape 319"/>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20" name="Shape 320"/>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321" name="Shape 321"/>
        <p:cNvGrpSpPr/>
        <p:nvPr/>
      </p:nvGrpSpPr>
      <p:grpSpPr>
        <a:xfrm>
          <a:off x="0" y="0"/>
          <a:ext cx="0" cy="0"/>
          <a:chOff x="0" y="0"/>
          <a:chExt cx="0" cy="0"/>
        </a:xfrm>
      </p:grpSpPr>
      <p:sp>
        <p:nvSpPr>
          <p:cNvPr id="322" name="Shape 322"/>
          <p:cNvSpPr txBox="1"/>
          <p:nvPr>
            <p:ph type="ctrTitle"/>
          </p:nvPr>
        </p:nvSpPr>
        <p:spPr>
          <a:xfrm>
            <a:off x="2194560" y="6817360"/>
            <a:ext cx="24871800" cy="47040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23" name="Shape 323"/>
          <p:cNvSpPr txBox="1"/>
          <p:nvPr>
            <p:ph idx="1" type="subTitle"/>
          </p:nvPr>
        </p:nvSpPr>
        <p:spPr>
          <a:xfrm>
            <a:off x="4389120" y="12435840"/>
            <a:ext cx="20482500" cy="5608200"/>
          </a:xfrm>
          <a:prstGeom prst="rect">
            <a:avLst/>
          </a:prstGeom>
          <a:noFill/>
          <a:ln>
            <a:noFill/>
          </a:ln>
        </p:spPr>
        <p:txBody>
          <a:bodyPr anchorCtr="0" anchor="t" bIns="292550" lIns="292550" spcFirstLastPara="1" rIns="292550" wrap="square" tIns="292550"/>
          <a:lstStyle>
            <a:lvl1pPr indent="0" lvl="0" marL="0" marR="0" rtl="0" algn="ctr">
              <a:spcBef>
                <a:spcPts val="2000"/>
              </a:spcBef>
              <a:spcAft>
                <a:spcPts val="0"/>
              </a:spcAft>
              <a:buClr>
                <a:srgbClr val="888888"/>
              </a:buClr>
              <a:buSzPts val="10200"/>
              <a:buFont typeface="Arial"/>
              <a:buNone/>
              <a:defRPr b="0" i="0" sz="10200" u="none" cap="none" strike="noStrike">
                <a:solidFill>
                  <a:srgbClr val="888888"/>
                </a:solidFill>
                <a:latin typeface="Calibri"/>
                <a:ea typeface="Calibri"/>
                <a:cs typeface="Calibri"/>
                <a:sym typeface="Calibri"/>
              </a:defRPr>
            </a:lvl1pPr>
            <a:lvl2pPr indent="0" lvl="1" marL="1460500" marR="0" rtl="0" algn="ctr">
              <a:spcBef>
                <a:spcPts val="1800"/>
              </a:spcBef>
              <a:spcAft>
                <a:spcPts val="0"/>
              </a:spcAft>
              <a:buClr>
                <a:srgbClr val="888888"/>
              </a:buClr>
              <a:buSzPts val="9000"/>
              <a:buFont typeface="Arial"/>
              <a:buNone/>
              <a:defRPr b="0" i="0" sz="9000" u="none" cap="none" strike="noStrike">
                <a:solidFill>
                  <a:srgbClr val="888888"/>
                </a:solidFill>
                <a:latin typeface="Calibri"/>
                <a:ea typeface="Calibri"/>
                <a:cs typeface="Calibri"/>
                <a:sym typeface="Calibri"/>
              </a:defRPr>
            </a:lvl2pPr>
            <a:lvl3pPr indent="0" lvl="2" marL="2921000" marR="0" rtl="0" algn="ctr">
              <a:spcBef>
                <a:spcPts val="15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3pPr>
            <a:lvl4pPr indent="0" lvl="3" marL="4394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4pPr>
            <a:lvl5pPr indent="0" lvl="4" marL="58547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5pPr>
            <a:lvl6pPr indent="0" lvl="5" marL="7315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6pPr>
            <a:lvl7pPr indent="0" lvl="6" marL="87757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7pPr>
            <a:lvl8pPr indent="0" lvl="7" marL="10236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8pPr>
            <a:lvl9pPr indent="0" lvl="8" marL="117094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9pPr>
          </a:lstStyle>
          <a:p/>
        </p:txBody>
      </p:sp>
      <p:sp>
        <p:nvSpPr>
          <p:cNvPr id="324" name="Shape 324"/>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25" name="Shape 325"/>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26" name="Shape 326"/>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327" name="Shape 327"/>
        <p:cNvGrpSpPr/>
        <p:nvPr/>
      </p:nvGrpSpPr>
      <p:grpSpPr>
        <a:xfrm>
          <a:off x="0" y="0"/>
          <a:ext cx="0" cy="0"/>
          <a:chOff x="0" y="0"/>
          <a:chExt cx="0" cy="0"/>
        </a:xfrm>
      </p:grpSpPr>
      <p:sp>
        <p:nvSpPr>
          <p:cNvPr id="328" name="Shape 328"/>
          <p:cNvSpPr txBox="1"/>
          <p:nvPr>
            <p:ph type="title"/>
          </p:nvPr>
        </p:nvSpPr>
        <p:spPr>
          <a:xfrm>
            <a:off x="2311402" y="14102080"/>
            <a:ext cx="24871800" cy="4358700"/>
          </a:xfrm>
          <a:prstGeom prst="rect">
            <a:avLst/>
          </a:prstGeom>
          <a:noFill/>
          <a:ln>
            <a:noFill/>
          </a:ln>
        </p:spPr>
        <p:txBody>
          <a:bodyPr anchorCtr="0" anchor="t"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128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29" name="Shape 329"/>
          <p:cNvSpPr txBox="1"/>
          <p:nvPr>
            <p:ph idx="1" type="body"/>
          </p:nvPr>
        </p:nvSpPr>
        <p:spPr>
          <a:xfrm>
            <a:off x="2311402" y="9301482"/>
            <a:ext cx="24871800" cy="4800600"/>
          </a:xfrm>
          <a:prstGeom prst="rect">
            <a:avLst/>
          </a:prstGeom>
          <a:noFill/>
          <a:ln>
            <a:noFill/>
          </a:ln>
        </p:spPr>
        <p:txBody>
          <a:bodyPr anchorCtr="0" anchor="b" bIns="292550" lIns="292550" spcFirstLastPara="1" rIns="292550" wrap="square" tIns="292550"/>
          <a:lstStyle>
            <a:lvl1pPr indent="-228600" lvl="0" marL="457200" marR="0" rtl="0" algn="l">
              <a:spcBef>
                <a:spcPts val="1300"/>
              </a:spcBef>
              <a:spcAft>
                <a:spcPts val="0"/>
              </a:spcAft>
              <a:buClr>
                <a:srgbClr val="888888"/>
              </a:buClr>
              <a:buSzPts val="10200"/>
              <a:buFont typeface="Arial"/>
              <a:buNone/>
              <a:defRPr b="0" i="0" sz="6400" u="none" cap="none" strike="noStrike">
                <a:solidFill>
                  <a:srgbClr val="888888"/>
                </a:solidFill>
                <a:latin typeface="Calibri"/>
                <a:ea typeface="Calibri"/>
                <a:cs typeface="Calibri"/>
                <a:sym typeface="Calibri"/>
              </a:defRPr>
            </a:lvl1pPr>
            <a:lvl2pPr indent="-228600" lvl="1" marL="914400" marR="0" rtl="0" algn="l">
              <a:spcBef>
                <a:spcPts val="1200"/>
              </a:spcBef>
              <a:spcAft>
                <a:spcPts val="0"/>
              </a:spcAft>
              <a:buClr>
                <a:srgbClr val="888888"/>
              </a:buClr>
              <a:buSzPts val="9000"/>
              <a:buFont typeface="Arial"/>
              <a:buNone/>
              <a:defRPr b="0" i="0" sz="5800" u="none" cap="none" strike="noStrike">
                <a:solidFill>
                  <a:srgbClr val="888888"/>
                </a:solidFill>
                <a:latin typeface="Calibri"/>
                <a:ea typeface="Calibri"/>
                <a:cs typeface="Calibri"/>
                <a:sym typeface="Calibri"/>
              </a:defRPr>
            </a:lvl2pPr>
            <a:lvl3pPr indent="-228600" lvl="2" marL="1371600" marR="0" rtl="0" algn="l">
              <a:spcBef>
                <a:spcPts val="1000"/>
              </a:spcBef>
              <a:spcAft>
                <a:spcPts val="0"/>
              </a:spcAft>
              <a:buClr>
                <a:srgbClr val="888888"/>
              </a:buClr>
              <a:buSzPts val="7700"/>
              <a:buFont typeface="Arial"/>
              <a:buNone/>
              <a:defRPr b="0" i="0" sz="5100" u="none" cap="none" strike="noStrike">
                <a:solidFill>
                  <a:srgbClr val="888888"/>
                </a:solidFill>
                <a:latin typeface="Calibri"/>
                <a:ea typeface="Calibri"/>
                <a:cs typeface="Calibri"/>
                <a:sym typeface="Calibri"/>
              </a:defRPr>
            </a:lvl3pPr>
            <a:lvl4pPr indent="-228600" lvl="3" marL="18288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4pPr>
            <a:lvl5pPr indent="-228600" lvl="4" marL="22860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5pPr>
            <a:lvl6pPr indent="-228600" lvl="5" marL="27432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6pPr>
            <a:lvl7pPr indent="-228600" lvl="6" marL="32004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7pPr>
            <a:lvl8pPr indent="-228600" lvl="7" marL="36576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8pPr>
            <a:lvl9pPr indent="-228600" lvl="8" marL="41148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9pPr>
          </a:lstStyle>
          <a:p/>
        </p:txBody>
      </p:sp>
      <p:sp>
        <p:nvSpPr>
          <p:cNvPr id="330" name="Shape 330"/>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31" name="Shape 331"/>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32" name="Shape 332"/>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33" name="Shape 333"/>
        <p:cNvGrpSpPr/>
        <p:nvPr/>
      </p:nvGrpSpPr>
      <p:grpSpPr>
        <a:xfrm>
          <a:off x="0" y="0"/>
          <a:ext cx="0" cy="0"/>
          <a:chOff x="0" y="0"/>
          <a:chExt cx="0" cy="0"/>
        </a:xfrm>
      </p:grpSpPr>
      <p:sp>
        <p:nvSpPr>
          <p:cNvPr id="334" name="Shape 334"/>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35" name="Shape 335"/>
          <p:cNvSpPr txBox="1"/>
          <p:nvPr>
            <p:ph idx="1" type="body"/>
          </p:nvPr>
        </p:nvSpPr>
        <p:spPr>
          <a:xfrm>
            <a:off x="1463040" y="5120640"/>
            <a:ext cx="12923400" cy="14483100"/>
          </a:xfrm>
          <a:prstGeom prst="rect">
            <a:avLst/>
          </a:prstGeom>
          <a:noFill/>
          <a:ln>
            <a:noFill/>
          </a:ln>
        </p:spPr>
        <p:txBody>
          <a:bodyPr anchorCtr="0" anchor="t" bIns="292550" lIns="292550" spcFirstLastPara="1" rIns="292550" wrap="square" tIns="292550"/>
          <a:lstStyle>
            <a:lvl1pPr indent="-800100" lvl="0" marL="4572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1pPr>
            <a:lvl2pPr indent="-717550" lvl="1" marL="9144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35000" lvl="2" marL="1371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3pPr>
            <a:lvl4pPr indent="-596900" lvl="3" marL="1828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4pPr>
            <a:lvl5pPr indent="-596900" lvl="4" marL="22860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5pPr>
            <a:lvl6pPr indent="-596900" lvl="5" marL="27432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6pPr>
            <a:lvl7pPr indent="-596900" lvl="6" marL="32004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7pPr>
            <a:lvl8pPr indent="-596900" lvl="7" marL="3657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8pPr>
            <a:lvl9pPr indent="-596900" lvl="8" marL="4114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9pPr>
          </a:lstStyle>
          <a:p/>
        </p:txBody>
      </p:sp>
      <p:sp>
        <p:nvSpPr>
          <p:cNvPr id="336" name="Shape 336"/>
          <p:cNvSpPr txBox="1"/>
          <p:nvPr>
            <p:ph idx="2" type="body"/>
          </p:nvPr>
        </p:nvSpPr>
        <p:spPr>
          <a:xfrm>
            <a:off x="14874240" y="5120640"/>
            <a:ext cx="12923400" cy="14483100"/>
          </a:xfrm>
          <a:prstGeom prst="rect">
            <a:avLst/>
          </a:prstGeom>
          <a:noFill/>
          <a:ln>
            <a:noFill/>
          </a:ln>
        </p:spPr>
        <p:txBody>
          <a:bodyPr anchorCtr="0" anchor="t" bIns="292550" lIns="292550" spcFirstLastPara="1" rIns="292550" wrap="square" tIns="292550"/>
          <a:lstStyle>
            <a:lvl1pPr indent="-800100" lvl="0" marL="4572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1pPr>
            <a:lvl2pPr indent="-717550" lvl="1" marL="9144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35000" lvl="2" marL="1371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3pPr>
            <a:lvl4pPr indent="-596900" lvl="3" marL="1828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4pPr>
            <a:lvl5pPr indent="-596900" lvl="4" marL="22860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5pPr>
            <a:lvl6pPr indent="-596900" lvl="5" marL="27432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6pPr>
            <a:lvl7pPr indent="-596900" lvl="6" marL="32004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7pPr>
            <a:lvl8pPr indent="-596900" lvl="7" marL="3657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8pPr>
            <a:lvl9pPr indent="-596900" lvl="8" marL="4114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9pPr>
          </a:lstStyle>
          <a:p/>
        </p:txBody>
      </p:sp>
      <p:sp>
        <p:nvSpPr>
          <p:cNvPr id="337" name="Shape 337"/>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38" name="Shape 338"/>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39" name="Shape 339"/>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340" name="Shape 340"/>
        <p:cNvGrpSpPr/>
        <p:nvPr/>
      </p:nvGrpSpPr>
      <p:grpSpPr>
        <a:xfrm>
          <a:off x="0" y="0"/>
          <a:ext cx="0" cy="0"/>
          <a:chOff x="0" y="0"/>
          <a:chExt cx="0" cy="0"/>
        </a:xfrm>
      </p:grpSpPr>
      <p:sp>
        <p:nvSpPr>
          <p:cNvPr id="341" name="Shape 341"/>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42" name="Shape 342"/>
          <p:cNvSpPr txBox="1"/>
          <p:nvPr>
            <p:ph idx="1" type="body"/>
          </p:nvPr>
        </p:nvSpPr>
        <p:spPr>
          <a:xfrm>
            <a:off x="1463040" y="4912362"/>
            <a:ext cx="12928500" cy="2047200"/>
          </a:xfrm>
          <a:prstGeom prst="rect">
            <a:avLst/>
          </a:prstGeom>
          <a:noFill/>
          <a:ln>
            <a:noFill/>
          </a:ln>
        </p:spPr>
        <p:txBody>
          <a:bodyPr anchorCtr="0" anchor="b" bIns="292550" lIns="292550" spcFirstLastPara="1" rIns="292550" wrap="square" tIns="292550"/>
          <a:lstStyle>
            <a:lvl1pPr indent="-228600" lvl="0" marL="457200" marR="0" rtl="0" algn="l">
              <a:spcBef>
                <a:spcPts val="1500"/>
              </a:spcBef>
              <a:spcAft>
                <a:spcPts val="0"/>
              </a:spcAft>
              <a:buClr>
                <a:schemeClr val="dk1"/>
              </a:buClr>
              <a:buSzPts val="10200"/>
              <a:buFont typeface="Arial"/>
              <a:buNone/>
              <a:defRPr b="1" i="0" sz="7700" u="none" cap="none" strike="noStrike">
                <a:solidFill>
                  <a:schemeClr val="dk1"/>
                </a:solidFill>
                <a:latin typeface="Calibri"/>
                <a:ea typeface="Calibri"/>
                <a:cs typeface="Calibri"/>
                <a:sym typeface="Calibri"/>
              </a:defRPr>
            </a:lvl1pPr>
            <a:lvl2pPr indent="-228600" lvl="1" marL="914400" marR="0" rtl="0" algn="l">
              <a:spcBef>
                <a:spcPts val="1300"/>
              </a:spcBef>
              <a:spcAft>
                <a:spcPts val="0"/>
              </a:spcAft>
              <a:buClr>
                <a:schemeClr val="dk1"/>
              </a:buClr>
              <a:buSzPts val="9000"/>
              <a:buFont typeface="Arial"/>
              <a:buNone/>
              <a:defRPr b="1" i="0" sz="6400" u="none" cap="none" strike="noStrike">
                <a:solidFill>
                  <a:schemeClr val="dk1"/>
                </a:solidFill>
                <a:latin typeface="Calibri"/>
                <a:ea typeface="Calibri"/>
                <a:cs typeface="Calibri"/>
                <a:sym typeface="Calibri"/>
              </a:defRPr>
            </a:lvl2pPr>
            <a:lvl3pPr indent="-228600" lvl="2" marL="1371600" marR="0" rtl="0" algn="l">
              <a:spcBef>
                <a:spcPts val="1200"/>
              </a:spcBef>
              <a:spcAft>
                <a:spcPts val="0"/>
              </a:spcAft>
              <a:buClr>
                <a:schemeClr val="dk1"/>
              </a:buClr>
              <a:buSzPts val="7700"/>
              <a:buFont typeface="Arial"/>
              <a:buNone/>
              <a:defRPr b="1" i="0" sz="5800" u="none" cap="none" strike="noStrike">
                <a:solidFill>
                  <a:schemeClr val="dk1"/>
                </a:solidFill>
                <a:latin typeface="Calibri"/>
                <a:ea typeface="Calibri"/>
                <a:cs typeface="Calibri"/>
                <a:sym typeface="Calibri"/>
              </a:defRPr>
            </a:lvl3pPr>
            <a:lvl4pPr indent="-228600" lvl="3" marL="1828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4pPr>
            <a:lvl5pPr indent="-228600" lvl="4" marL="22860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5pPr>
            <a:lvl6pPr indent="-228600" lvl="5" marL="27432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6pPr>
            <a:lvl7pPr indent="-228600" lvl="6" marL="32004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7pPr>
            <a:lvl8pPr indent="-228600" lvl="7" marL="36576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8pPr>
            <a:lvl9pPr indent="-228600" lvl="8" marL="4114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9pPr>
          </a:lstStyle>
          <a:p/>
        </p:txBody>
      </p:sp>
      <p:sp>
        <p:nvSpPr>
          <p:cNvPr id="343" name="Shape 343"/>
          <p:cNvSpPr txBox="1"/>
          <p:nvPr>
            <p:ph idx="2" type="body"/>
          </p:nvPr>
        </p:nvSpPr>
        <p:spPr>
          <a:xfrm>
            <a:off x="1463040" y="6959600"/>
            <a:ext cx="12928500" cy="12644100"/>
          </a:xfrm>
          <a:prstGeom prst="rect">
            <a:avLst/>
          </a:prstGeom>
          <a:noFill/>
          <a:ln>
            <a:noFill/>
          </a:ln>
        </p:spPr>
        <p:txBody>
          <a:bodyPr anchorCtr="0" anchor="t" bIns="292550" lIns="292550" spcFirstLastPara="1" rIns="292550" wrap="square" tIns="292550"/>
          <a:lstStyle>
            <a:lvl1pPr indent="-717550" lvl="0" marL="4572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1pPr>
            <a:lvl2pPr indent="-635000" lvl="1" marL="914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2pPr>
            <a:lvl3pPr indent="-596900" lvl="2" marL="1371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3pPr>
            <a:lvl4pPr indent="-552450" lvl="3" marL="1828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4pPr>
            <a:lvl5pPr indent="-552450" lvl="4" marL="22860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5pPr>
            <a:lvl6pPr indent="-552450" lvl="5" marL="27432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6pPr>
            <a:lvl7pPr indent="-552450" lvl="6" marL="32004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7pPr>
            <a:lvl8pPr indent="-552450" lvl="7" marL="36576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8pPr>
            <a:lvl9pPr indent="-552450" lvl="8" marL="4114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9pPr>
          </a:lstStyle>
          <a:p/>
        </p:txBody>
      </p:sp>
      <p:sp>
        <p:nvSpPr>
          <p:cNvPr id="344" name="Shape 344"/>
          <p:cNvSpPr txBox="1"/>
          <p:nvPr>
            <p:ph idx="3" type="body"/>
          </p:nvPr>
        </p:nvSpPr>
        <p:spPr>
          <a:xfrm>
            <a:off x="14864080" y="4912362"/>
            <a:ext cx="12933600" cy="2047200"/>
          </a:xfrm>
          <a:prstGeom prst="rect">
            <a:avLst/>
          </a:prstGeom>
          <a:noFill/>
          <a:ln>
            <a:noFill/>
          </a:ln>
        </p:spPr>
        <p:txBody>
          <a:bodyPr anchorCtr="0" anchor="b" bIns="292550" lIns="292550" spcFirstLastPara="1" rIns="292550" wrap="square" tIns="292550"/>
          <a:lstStyle>
            <a:lvl1pPr indent="-228600" lvl="0" marL="457200" marR="0" rtl="0" algn="l">
              <a:spcBef>
                <a:spcPts val="1500"/>
              </a:spcBef>
              <a:spcAft>
                <a:spcPts val="0"/>
              </a:spcAft>
              <a:buClr>
                <a:schemeClr val="dk1"/>
              </a:buClr>
              <a:buSzPts val="10200"/>
              <a:buFont typeface="Arial"/>
              <a:buNone/>
              <a:defRPr b="1" i="0" sz="7700" u="none" cap="none" strike="noStrike">
                <a:solidFill>
                  <a:schemeClr val="dk1"/>
                </a:solidFill>
                <a:latin typeface="Calibri"/>
                <a:ea typeface="Calibri"/>
                <a:cs typeface="Calibri"/>
                <a:sym typeface="Calibri"/>
              </a:defRPr>
            </a:lvl1pPr>
            <a:lvl2pPr indent="-228600" lvl="1" marL="914400" marR="0" rtl="0" algn="l">
              <a:spcBef>
                <a:spcPts val="1300"/>
              </a:spcBef>
              <a:spcAft>
                <a:spcPts val="0"/>
              </a:spcAft>
              <a:buClr>
                <a:schemeClr val="dk1"/>
              </a:buClr>
              <a:buSzPts val="9000"/>
              <a:buFont typeface="Arial"/>
              <a:buNone/>
              <a:defRPr b="1" i="0" sz="6400" u="none" cap="none" strike="noStrike">
                <a:solidFill>
                  <a:schemeClr val="dk1"/>
                </a:solidFill>
                <a:latin typeface="Calibri"/>
                <a:ea typeface="Calibri"/>
                <a:cs typeface="Calibri"/>
                <a:sym typeface="Calibri"/>
              </a:defRPr>
            </a:lvl2pPr>
            <a:lvl3pPr indent="-228600" lvl="2" marL="1371600" marR="0" rtl="0" algn="l">
              <a:spcBef>
                <a:spcPts val="1200"/>
              </a:spcBef>
              <a:spcAft>
                <a:spcPts val="0"/>
              </a:spcAft>
              <a:buClr>
                <a:schemeClr val="dk1"/>
              </a:buClr>
              <a:buSzPts val="7700"/>
              <a:buFont typeface="Arial"/>
              <a:buNone/>
              <a:defRPr b="1" i="0" sz="5800" u="none" cap="none" strike="noStrike">
                <a:solidFill>
                  <a:schemeClr val="dk1"/>
                </a:solidFill>
                <a:latin typeface="Calibri"/>
                <a:ea typeface="Calibri"/>
                <a:cs typeface="Calibri"/>
                <a:sym typeface="Calibri"/>
              </a:defRPr>
            </a:lvl3pPr>
            <a:lvl4pPr indent="-228600" lvl="3" marL="1828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4pPr>
            <a:lvl5pPr indent="-228600" lvl="4" marL="22860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5pPr>
            <a:lvl6pPr indent="-228600" lvl="5" marL="27432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6pPr>
            <a:lvl7pPr indent="-228600" lvl="6" marL="32004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7pPr>
            <a:lvl8pPr indent="-228600" lvl="7" marL="36576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8pPr>
            <a:lvl9pPr indent="-228600" lvl="8" marL="4114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9pPr>
          </a:lstStyle>
          <a:p/>
        </p:txBody>
      </p:sp>
      <p:sp>
        <p:nvSpPr>
          <p:cNvPr id="345" name="Shape 345"/>
          <p:cNvSpPr txBox="1"/>
          <p:nvPr>
            <p:ph idx="4" type="body"/>
          </p:nvPr>
        </p:nvSpPr>
        <p:spPr>
          <a:xfrm>
            <a:off x="14864080" y="6959600"/>
            <a:ext cx="12933600" cy="12644100"/>
          </a:xfrm>
          <a:prstGeom prst="rect">
            <a:avLst/>
          </a:prstGeom>
          <a:noFill/>
          <a:ln>
            <a:noFill/>
          </a:ln>
        </p:spPr>
        <p:txBody>
          <a:bodyPr anchorCtr="0" anchor="t" bIns="292550" lIns="292550" spcFirstLastPara="1" rIns="292550" wrap="square" tIns="292550"/>
          <a:lstStyle>
            <a:lvl1pPr indent="-717550" lvl="0" marL="4572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1pPr>
            <a:lvl2pPr indent="-635000" lvl="1" marL="914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2pPr>
            <a:lvl3pPr indent="-596900" lvl="2" marL="1371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3pPr>
            <a:lvl4pPr indent="-552450" lvl="3" marL="1828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4pPr>
            <a:lvl5pPr indent="-552450" lvl="4" marL="22860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5pPr>
            <a:lvl6pPr indent="-552450" lvl="5" marL="27432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6pPr>
            <a:lvl7pPr indent="-552450" lvl="6" marL="32004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7pPr>
            <a:lvl8pPr indent="-552450" lvl="7" marL="36576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8pPr>
            <a:lvl9pPr indent="-552450" lvl="8" marL="4114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9pPr>
          </a:lstStyle>
          <a:p/>
        </p:txBody>
      </p:sp>
      <p:sp>
        <p:nvSpPr>
          <p:cNvPr id="346" name="Shape 346"/>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47" name="Shape 347"/>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48" name="Shape 348"/>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0" name="Shape 40"/>
        <p:cNvGrpSpPr/>
        <p:nvPr/>
      </p:nvGrpSpPr>
      <p:grpSpPr>
        <a:xfrm>
          <a:off x="0" y="0"/>
          <a:ext cx="0" cy="0"/>
          <a:chOff x="0" y="0"/>
          <a:chExt cx="0" cy="0"/>
        </a:xfrm>
      </p:grpSpPr>
      <p:sp>
        <p:nvSpPr>
          <p:cNvPr id="41" name="Shape 41"/>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42" name="Shape 42"/>
          <p:cNvSpPr txBox="1"/>
          <p:nvPr>
            <p:ph idx="1" type="body"/>
          </p:nvPr>
        </p:nvSpPr>
        <p:spPr>
          <a:xfrm>
            <a:off x="1463040" y="4912362"/>
            <a:ext cx="12928500" cy="2047200"/>
          </a:xfrm>
          <a:prstGeom prst="rect">
            <a:avLst/>
          </a:prstGeom>
          <a:noFill/>
          <a:ln>
            <a:noFill/>
          </a:ln>
        </p:spPr>
        <p:txBody>
          <a:bodyPr anchorCtr="0" anchor="b" bIns="292550" lIns="292550" spcFirstLastPara="1" rIns="292550" wrap="square" tIns="292550"/>
          <a:lstStyle>
            <a:lvl1pPr indent="-228600" lvl="0" marL="457200" marR="0" rtl="0" algn="l">
              <a:spcBef>
                <a:spcPts val="1500"/>
              </a:spcBef>
              <a:spcAft>
                <a:spcPts val="0"/>
              </a:spcAft>
              <a:buClr>
                <a:schemeClr val="dk1"/>
              </a:buClr>
              <a:buSzPts val="10200"/>
              <a:buFont typeface="Arial"/>
              <a:buNone/>
              <a:defRPr b="1" i="0" sz="7700" u="none" cap="none" strike="noStrike">
                <a:solidFill>
                  <a:schemeClr val="dk1"/>
                </a:solidFill>
                <a:latin typeface="Calibri"/>
                <a:ea typeface="Calibri"/>
                <a:cs typeface="Calibri"/>
                <a:sym typeface="Calibri"/>
              </a:defRPr>
            </a:lvl1pPr>
            <a:lvl2pPr indent="-228600" lvl="1" marL="914400" marR="0" rtl="0" algn="l">
              <a:spcBef>
                <a:spcPts val="1300"/>
              </a:spcBef>
              <a:spcAft>
                <a:spcPts val="0"/>
              </a:spcAft>
              <a:buClr>
                <a:schemeClr val="dk1"/>
              </a:buClr>
              <a:buSzPts val="9000"/>
              <a:buFont typeface="Arial"/>
              <a:buNone/>
              <a:defRPr b="1" i="0" sz="6400" u="none" cap="none" strike="noStrike">
                <a:solidFill>
                  <a:schemeClr val="dk1"/>
                </a:solidFill>
                <a:latin typeface="Calibri"/>
                <a:ea typeface="Calibri"/>
                <a:cs typeface="Calibri"/>
                <a:sym typeface="Calibri"/>
              </a:defRPr>
            </a:lvl2pPr>
            <a:lvl3pPr indent="-228600" lvl="2" marL="1371600" marR="0" rtl="0" algn="l">
              <a:spcBef>
                <a:spcPts val="1200"/>
              </a:spcBef>
              <a:spcAft>
                <a:spcPts val="0"/>
              </a:spcAft>
              <a:buClr>
                <a:schemeClr val="dk1"/>
              </a:buClr>
              <a:buSzPts val="7700"/>
              <a:buFont typeface="Arial"/>
              <a:buNone/>
              <a:defRPr b="1" i="0" sz="5800" u="none" cap="none" strike="noStrike">
                <a:solidFill>
                  <a:schemeClr val="dk1"/>
                </a:solidFill>
                <a:latin typeface="Calibri"/>
                <a:ea typeface="Calibri"/>
                <a:cs typeface="Calibri"/>
                <a:sym typeface="Calibri"/>
              </a:defRPr>
            </a:lvl3pPr>
            <a:lvl4pPr indent="-228600" lvl="3" marL="1828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4pPr>
            <a:lvl5pPr indent="-228600" lvl="4" marL="22860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5pPr>
            <a:lvl6pPr indent="-228600" lvl="5" marL="27432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6pPr>
            <a:lvl7pPr indent="-228600" lvl="6" marL="32004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7pPr>
            <a:lvl8pPr indent="-228600" lvl="7" marL="36576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8pPr>
            <a:lvl9pPr indent="-228600" lvl="8" marL="4114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9pPr>
          </a:lstStyle>
          <a:p/>
        </p:txBody>
      </p:sp>
      <p:sp>
        <p:nvSpPr>
          <p:cNvPr id="43" name="Shape 43"/>
          <p:cNvSpPr txBox="1"/>
          <p:nvPr>
            <p:ph idx="2" type="body"/>
          </p:nvPr>
        </p:nvSpPr>
        <p:spPr>
          <a:xfrm>
            <a:off x="1463040" y="6959600"/>
            <a:ext cx="12928500" cy="12644100"/>
          </a:xfrm>
          <a:prstGeom prst="rect">
            <a:avLst/>
          </a:prstGeom>
          <a:noFill/>
          <a:ln>
            <a:noFill/>
          </a:ln>
        </p:spPr>
        <p:txBody>
          <a:bodyPr anchorCtr="0" anchor="t" bIns="292550" lIns="292550" spcFirstLastPara="1" rIns="292550" wrap="square" tIns="292550"/>
          <a:lstStyle>
            <a:lvl1pPr indent="-717550" lvl="0" marL="4572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1pPr>
            <a:lvl2pPr indent="-635000" lvl="1" marL="914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2pPr>
            <a:lvl3pPr indent="-596900" lvl="2" marL="1371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3pPr>
            <a:lvl4pPr indent="-552450" lvl="3" marL="1828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4pPr>
            <a:lvl5pPr indent="-552450" lvl="4" marL="22860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5pPr>
            <a:lvl6pPr indent="-552450" lvl="5" marL="27432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6pPr>
            <a:lvl7pPr indent="-552450" lvl="6" marL="32004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7pPr>
            <a:lvl8pPr indent="-552450" lvl="7" marL="36576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8pPr>
            <a:lvl9pPr indent="-552450" lvl="8" marL="4114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9pPr>
          </a:lstStyle>
          <a:p/>
        </p:txBody>
      </p:sp>
      <p:sp>
        <p:nvSpPr>
          <p:cNvPr id="44" name="Shape 44"/>
          <p:cNvSpPr txBox="1"/>
          <p:nvPr>
            <p:ph idx="3" type="body"/>
          </p:nvPr>
        </p:nvSpPr>
        <p:spPr>
          <a:xfrm>
            <a:off x="14864080" y="4912362"/>
            <a:ext cx="12933600" cy="2047200"/>
          </a:xfrm>
          <a:prstGeom prst="rect">
            <a:avLst/>
          </a:prstGeom>
          <a:noFill/>
          <a:ln>
            <a:noFill/>
          </a:ln>
        </p:spPr>
        <p:txBody>
          <a:bodyPr anchorCtr="0" anchor="b" bIns="292550" lIns="292550" spcFirstLastPara="1" rIns="292550" wrap="square" tIns="292550"/>
          <a:lstStyle>
            <a:lvl1pPr indent="-228600" lvl="0" marL="457200" marR="0" rtl="0" algn="l">
              <a:spcBef>
                <a:spcPts val="1500"/>
              </a:spcBef>
              <a:spcAft>
                <a:spcPts val="0"/>
              </a:spcAft>
              <a:buClr>
                <a:schemeClr val="dk1"/>
              </a:buClr>
              <a:buSzPts val="10200"/>
              <a:buFont typeface="Arial"/>
              <a:buNone/>
              <a:defRPr b="1" i="0" sz="7700" u="none" cap="none" strike="noStrike">
                <a:solidFill>
                  <a:schemeClr val="dk1"/>
                </a:solidFill>
                <a:latin typeface="Calibri"/>
                <a:ea typeface="Calibri"/>
                <a:cs typeface="Calibri"/>
                <a:sym typeface="Calibri"/>
              </a:defRPr>
            </a:lvl1pPr>
            <a:lvl2pPr indent="-228600" lvl="1" marL="914400" marR="0" rtl="0" algn="l">
              <a:spcBef>
                <a:spcPts val="1300"/>
              </a:spcBef>
              <a:spcAft>
                <a:spcPts val="0"/>
              </a:spcAft>
              <a:buClr>
                <a:schemeClr val="dk1"/>
              </a:buClr>
              <a:buSzPts val="9000"/>
              <a:buFont typeface="Arial"/>
              <a:buNone/>
              <a:defRPr b="1" i="0" sz="6400" u="none" cap="none" strike="noStrike">
                <a:solidFill>
                  <a:schemeClr val="dk1"/>
                </a:solidFill>
                <a:latin typeface="Calibri"/>
                <a:ea typeface="Calibri"/>
                <a:cs typeface="Calibri"/>
                <a:sym typeface="Calibri"/>
              </a:defRPr>
            </a:lvl2pPr>
            <a:lvl3pPr indent="-228600" lvl="2" marL="1371600" marR="0" rtl="0" algn="l">
              <a:spcBef>
                <a:spcPts val="1200"/>
              </a:spcBef>
              <a:spcAft>
                <a:spcPts val="0"/>
              </a:spcAft>
              <a:buClr>
                <a:schemeClr val="dk1"/>
              </a:buClr>
              <a:buSzPts val="7700"/>
              <a:buFont typeface="Arial"/>
              <a:buNone/>
              <a:defRPr b="1" i="0" sz="5800" u="none" cap="none" strike="noStrike">
                <a:solidFill>
                  <a:schemeClr val="dk1"/>
                </a:solidFill>
                <a:latin typeface="Calibri"/>
                <a:ea typeface="Calibri"/>
                <a:cs typeface="Calibri"/>
                <a:sym typeface="Calibri"/>
              </a:defRPr>
            </a:lvl3pPr>
            <a:lvl4pPr indent="-228600" lvl="3" marL="1828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4pPr>
            <a:lvl5pPr indent="-228600" lvl="4" marL="22860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5pPr>
            <a:lvl6pPr indent="-228600" lvl="5" marL="27432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6pPr>
            <a:lvl7pPr indent="-228600" lvl="6" marL="32004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7pPr>
            <a:lvl8pPr indent="-228600" lvl="7" marL="36576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8pPr>
            <a:lvl9pPr indent="-228600" lvl="8" marL="4114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9pPr>
          </a:lstStyle>
          <a:p/>
        </p:txBody>
      </p:sp>
      <p:sp>
        <p:nvSpPr>
          <p:cNvPr id="45" name="Shape 45"/>
          <p:cNvSpPr txBox="1"/>
          <p:nvPr>
            <p:ph idx="4" type="body"/>
          </p:nvPr>
        </p:nvSpPr>
        <p:spPr>
          <a:xfrm>
            <a:off x="14864080" y="6959600"/>
            <a:ext cx="12933600" cy="12644100"/>
          </a:xfrm>
          <a:prstGeom prst="rect">
            <a:avLst/>
          </a:prstGeom>
          <a:noFill/>
          <a:ln>
            <a:noFill/>
          </a:ln>
        </p:spPr>
        <p:txBody>
          <a:bodyPr anchorCtr="0" anchor="t" bIns="292550" lIns="292550" spcFirstLastPara="1" rIns="292550" wrap="square" tIns="292550"/>
          <a:lstStyle>
            <a:lvl1pPr indent="-717550" lvl="0" marL="4572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1pPr>
            <a:lvl2pPr indent="-635000" lvl="1" marL="914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2pPr>
            <a:lvl3pPr indent="-596900" lvl="2" marL="1371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3pPr>
            <a:lvl4pPr indent="-552450" lvl="3" marL="1828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4pPr>
            <a:lvl5pPr indent="-552450" lvl="4" marL="22860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5pPr>
            <a:lvl6pPr indent="-552450" lvl="5" marL="27432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6pPr>
            <a:lvl7pPr indent="-552450" lvl="6" marL="32004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7pPr>
            <a:lvl8pPr indent="-552450" lvl="7" marL="36576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8pPr>
            <a:lvl9pPr indent="-552450" lvl="8" marL="4114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9pPr>
          </a:lstStyle>
          <a:p/>
        </p:txBody>
      </p:sp>
      <p:sp>
        <p:nvSpPr>
          <p:cNvPr id="46" name="Shape 46"/>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7" name="Shape 47"/>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8" name="Shape 48"/>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49" name="Shape 349"/>
        <p:cNvGrpSpPr/>
        <p:nvPr/>
      </p:nvGrpSpPr>
      <p:grpSpPr>
        <a:xfrm>
          <a:off x="0" y="0"/>
          <a:ext cx="0" cy="0"/>
          <a:chOff x="0" y="0"/>
          <a:chExt cx="0" cy="0"/>
        </a:xfrm>
      </p:grpSpPr>
      <p:sp>
        <p:nvSpPr>
          <p:cNvPr id="350" name="Shape 350"/>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51" name="Shape 351"/>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52" name="Shape 352"/>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53" name="Shape 353"/>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354" name="Shape 354"/>
        <p:cNvGrpSpPr/>
        <p:nvPr/>
      </p:nvGrpSpPr>
      <p:grpSpPr>
        <a:xfrm>
          <a:off x="0" y="0"/>
          <a:ext cx="0" cy="0"/>
          <a:chOff x="0" y="0"/>
          <a:chExt cx="0" cy="0"/>
        </a:xfrm>
      </p:grpSpPr>
      <p:sp>
        <p:nvSpPr>
          <p:cNvPr id="355" name="Shape 355"/>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56" name="Shape 356"/>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57" name="Shape 357"/>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358" name="Shape 358"/>
        <p:cNvGrpSpPr/>
        <p:nvPr/>
      </p:nvGrpSpPr>
      <p:grpSpPr>
        <a:xfrm>
          <a:off x="0" y="0"/>
          <a:ext cx="0" cy="0"/>
          <a:chOff x="0" y="0"/>
          <a:chExt cx="0" cy="0"/>
        </a:xfrm>
      </p:grpSpPr>
      <p:sp>
        <p:nvSpPr>
          <p:cNvPr id="359" name="Shape 359"/>
          <p:cNvSpPr txBox="1"/>
          <p:nvPr>
            <p:ph type="title"/>
          </p:nvPr>
        </p:nvSpPr>
        <p:spPr>
          <a:xfrm>
            <a:off x="1463040" y="873760"/>
            <a:ext cx="9626700" cy="3718500"/>
          </a:xfrm>
          <a:prstGeom prst="rect">
            <a:avLst/>
          </a:prstGeom>
          <a:noFill/>
          <a:ln>
            <a:noFill/>
          </a:ln>
        </p:spPr>
        <p:txBody>
          <a:bodyPr anchorCtr="0" anchor="b"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6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60" name="Shape 360"/>
          <p:cNvSpPr txBox="1"/>
          <p:nvPr>
            <p:ph idx="1" type="body"/>
          </p:nvPr>
        </p:nvSpPr>
        <p:spPr>
          <a:xfrm>
            <a:off x="11440160" y="873760"/>
            <a:ext cx="16357500" cy="187299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361" name="Shape 361"/>
          <p:cNvSpPr txBox="1"/>
          <p:nvPr>
            <p:ph idx="2" type="body"/>
          </p:nvPr>
        </p:nvSpPr>
        <p:spPr>
          <a:xfrm>
            <a:off x="1463040" y="4592320"/>
            <a:ext cx="9626700" cy="15011400"/>
          </a:xfrm>
          <a:prstGeom prst="rect">
            <a:avLst/>
          </a:prstGeom>
          <a:noFill/>
          <a:ln>
            <a:noFill/>
          </a:ln>
        </p:spPr>
        <p:txBody>
          <a:bodyPr anchorCtr="0" anchor="t" bIns="292550" lIns="292550" spcFirstLastPara="1" rIns="292550" wrap="square" tIns="292550"/>
          <a:lstStyle>
            <a:lvl1pPr indent="-228600" lvl="0" marL="457200" marR="0" rtl="0" algn="l">
              <a:spcBef>
                <a:spcPts val="900"/>
              </a:spcBef>
              <a:spcAft>
                <a:spcPts val="0"/>
              </a:spcAft>
              <a:buClr>
                <a:schemeClr val="dk1"/>
              </a:buClr>
              <a:buSzPts val="10200"/>
              <a:buFont typeface="Arial"/>
              <a:buNone/>
              <a:defRPr b="0" i="0" sz="4500" u="none" cap="none" strike="noStrike">
                <a:solidFill>
                  <a:schemeClr val="dk1"/>
                </a:solidFill>
                <a:latin typeface="Calibri"/>
                <a:ea typeface="Calibri"/>
                <a:cs typeface="Calibri"/>
                <a:sym typeface="Calibri"/>
              </a:defRPr>
            </a:lvl1pPr>
            <a:lvl2pPr indent="-228600" lvl="1" marL="914400" marR="0" rtl="0" algn="l">
              <a:spcBef>
                <a:spcPts val="800"/>
              </a:spcBef>
              <a:spcAft>
                <a:spcPts val="0"/>
              </a:spcAft>
              <a:buClr>
                <a:schemeClr val="dk1"/>
              </a:buClr>
              <a:buSzPts val="9000"/>
              <a:buFont typeface="Arial"/>
              <a:buNone/>
              <a:defRPr b="0" i="0" sz="3800" u="none" cap="none" strike="noStrike">
                <a:solidFill>
                  <a:schemeClr val="dk1"/>
                </a:solidFill>
                <a:latin typeface="Calibri"/>
                <a:ea typeface="Calibri"/>
                <a:cs typeface="Calibri"/>
                <a:sym typeface="Calibri"/>
              </a:defRPr>
            </a:lvl2pPr>
            <a:lvl3pPr indent="-228600" lvl="2" marL="1371600" marR="0" rtl="0" algn="l">
              <a:spcBef>
                <a:spcPts val="600"/>
              </a:spcBef>
              <a:spcAft>
                <a:spcPts val="0"/>
              </a:spcAft>
              <a:buClr>
                <a:schemeClr val="dk1"/>
              </a:buClr>
              <a:buSzPts val="7700"/>
              <a:buFont typeface="Arial"/>
              <a:buNone/>
              <a:defRPr b="0" i="0" sz="3200" u="none" cap="none" strike="noStrike">
                <a:solidFill>
                  <a:schemeClr val="dk1"/>
                </a:solidFill>
                <a:latin typeface="Calibri"/>
                <a:ea typeface="Calibri"/>
                <a:cs typeface="Calibri"/>
                <a:sym typeface="Calibri"/>
              </a:defRPr>
            </a:lvl3pPr>
            <a:lvl4pPr indent="-228600" lvl="3" marL="1828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4pPr>
            <a:lvl5pPr indent="-228600" lvl="4" marL="22860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5pPr>
            <a:lvl6pPr indent="-228600" lvl="5" marL="27432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6pPr>
            <a:lvl7pPr indent="-228600" lvl="6" marL="32004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7pPr>
            <a:lvl8pPr indent="-228600" lvl="7" marL="36576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8pPr>
            <a:lvl9pPr indent="-228600" lvl="8" marL="4114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9pPr>
          </a:lstStyle>
          <a:p/>
        </p:txBody>
      </p:sp>
      <p:sp>
        <p:nvSpPr>
          <p:cNvPr id="362" name="Shape 362"/>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63" name="Shape 363"/>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64" name="Shape 364"/>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365" name="Shape 365"/>
        <p:cNvGrpSpPr/>
        <p:nvPr/>
      </p:nvGrpSpPr>
      <p:grpSpPr>
        <a:xfrm>
          <a:off x="0" y="0"/>
          <a:ext cx="0" cy="0"/>
          <a:chOff x="0" y="0"/>
          <a:chExt cx="0" cy="0"/>
        </a:xfrm>
      </p:grpSpPr>
      <p:sp>
        <p:nvSpPr>
          <p:cNvPr id="366" name="Shape 366"/>
          <p:cNvSpPr txBox="1"/>
          <p:nvPr>
            <p:ph type="title"/>
          </p:nvPr>
        </p:nvSpPr>
        <p:spPr>
          <a:xfrm>
            <a:off x="5735322" y="15361920"/>
            <a:ext cx="17556600" cy="1813500"/>
          </a:xfrm>
          <a:prstGeom prst="rect">
            <a:avLst/>
          </a:prstGeom>
          <a:noFill/>
          <a:ln>
            <a:noFill/>
          </a:ln>
        </p:spPr>
        <p:txBody>
          <a:bodyPr anchorCtr="0" anchor="b"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6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67" name="Shape 367"/>
          <p:cNvSpPr/>
          <p:nvPr>
            <p:ph idx="2" type="pic"/>
          </p:nvPr>
        </p:nvSpPr>
        <p:spPr>
          <a:xfrm>
            <a:off x="5735322" y="1960880"/>
            <a:ext cx="17556600" cy="13167300"/>
          </a:xfrm>
          <a:prstGeom prst="rect">
            <a:avLst/>
          </a:prstGeom>
          <a:noFill/>
          <a:ln>
            <a:noFill/>
          </a:ln>
        </p:spPr>
        <p:txBody>
          <a:bodyPr anchorCtr="0" anchor="t" bIns="292550" lIns="292550" spcFirstLastPara="1" rIns="292550" wrap="square" tIns="292550"/>
          <a:lstStyle>
            <a:lvl1pPr indent="0" lvl="0" marL="0" marR="0" rtl="0" algn="l">
              <a:spcBef>
                <a:spcPts val="2000"/>
              </a:spcBef>
              <a:spcAft>
                <a:spcPts val="0"/>
              </a:spcAft>
              <a:buClr>
                <a:schemeClr val="dk1"/>
              </a:buClr>
              <a:buSzPts val="4500"/>
              <a:buFont typeface="Arial"/>
              <a:buNone/>
              <a:defRPr b="0" i="0" sz="10200" u="none" cap="none" strike="noStrike">
                <a:solidFill>
                  <a:schemeClr val="dk1"/>
                </a:solidFill>
                <a:latin typeface="Calibri"/>
                <a:ea typeface="Calibri"/>
                <a:cs typeface="Calibri"/>
                <a:sym typeface="Calibri"/>
              </a:defRPr>
            </a:lvl1pPr>
            <a:lvl2pPr indent="0" lvl="1" marL="1460500" marR="0" rtl="0" algn="l">
              <a:spcBef>
                <a:spcPts val="1800"/>
              </a:spcBef>
              <a:spcAft>
                <a:spcPts val="0"/>
              </a:spcAft>
              <a:buClr>
                <a:schemeClr val="dk1"/>
              </a:buClr>
              <a:buSzPts val="4500"/>
              <a:buFont typeface="Arial"/>
              <a:buNone/>
              <a:defRPr b="0" i="0" sz="9000" u="none" cap="none" strike="noStrike">
                <a:solidFill>
                  <a:schemeClr val="dk1"/>
                </a:solidFill>
                <a:latin typeface="Calibri"/>
                <a:ea typeface="Calibri"/>
                <a:cs typeface="Calibri"/>
                <a:sym typeface="Calibri"/>
              </a:defRPr>
            </a:lvl2pPr>
            <a:lvl3pPr indent="0" lvl="2" marL="2921000" marR="0" rtl="0" algn="l">
              <a:spcBef>
                <a:spcPts val="1500"/>
              </a:spcBef>
              <a:spcAft>
                <a:spcPts val="0"/>
              </a:spcAft>
              <a:buClr>
                <a:schemeClr val="dk1"/>
              </a:buClr>
              <a:buSzPts val="4500"/>
              <a:buFont typeface="Arial"/>
              <a:buNone/>
              <a:defRPr b="0" i="0" sz="7700" u="none" cap="none" strike="noStrike">
                <a:solidFill>
                  <a:schemeClr val="dk1"/>
                </a:solidFill>
                <a:latin typeface="Calibri"/>
                <a:ea typeface="Calibri"/>
                <a:cs typeface="Calibri"/>
                <a:sym typeface="Calibri"/>
              </a:defRPr>
            </a:lvl3pPr>
            <a:lvl4pPr indent="0" lvl="3" marL="4394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4pPr>
            <a:lvl5pPr indent="0" lvl="4" marL="58547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5pPr>
            <a:lvl6pPr indent="0" lvl="5" marL="7315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6pPr>
            <a:lvl7pPr indent="0" lvl="6" marL="87757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7pPr>
            <a:lvl8pPr indent="0" lvl="7" marL="10236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8pPr>
            <a:lvl9pPr indent="0" lvl="8" marL="117094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9pPr>
          </a:lstStyle>
          <a:p/>
        </p:txBody>
      </p:sp>
      <p:sp>
        <p:nvSpPr>
          <p:cNvPr id="368" name="Shape 368"/>
          <p:cNvSpPr txBox="1"/>
          <p:nvPr>
            <p:ph idx="1" type="body"/>
          </p:nvPr>
        </p:nvSpPr>
        <p:spPr>
          <a:xfrm>
            <a:off x="5735322" y="17175481"/>
            <a:ext cx="17556600" cy="2575500"/>
          </a:xfrm>
          <a:prstGeom prst="rect">
            <a:avLst/>
          </a:prstGeom>
          <a:noFill/>
          <a:ln>
            <a:noFill/>
          </a:ln>
        </p:spPr>
        <p:txBody>
          <a:bodyPr anchorCtr="0" anchor="t" bIns="292550" lIns="292550" spcFirstLastPara="1" rIns="292550" wrap="square" tIns="292550"/>
          <a:lstStyle>
            <a:lvl1pPr indent="-228600" lvl="0" marL="457200" marR="0" rtl="0" algn="l">
              <a:spcBef>
                <a:spcPts val="900"/>
              </a:spcBef>
              <a:spcAft>
                <a:spcPts val="0"/>
              </a:spcAft>
              <a:buClr>
                <a:schemeClr val="dk1"/>
              </a:buClr>
              <a:buSzPts val="10200"/>
              <a:buFont typeface="Arial"/>
              <a:buNone/>
              <a:defRPr b="0" i="0" sz="4500" u="none" cap="none" strike="noStrike">
                <a:solidFill>
                  <a:schemeClr val="dk1"/>
                </a:solidFill>
                <a:latin typeface="Calibri"/>
                <a:ea typeface="Calibri"/>
                <a:cs typeface="Calibri"/>
                <a:sym typeface="Calibri"/>
              </a:defRPr>
            </a:lvl1pPr>
            <a:lvl2pPr indent="-228600" lvl="1" marL="914400" marR="0" rtl="0" algn="l">
              <a:spcBef>
                <a:spcPts val="800"/>
              </a:spcBef>
              <a:spcAft>
                <a:spcPts val="0"/>
              </a:spcAft>
              <a:buClr>
                <a:schemeClr val="dk1"/>
              </a:buClr>
              <a:buSzPts val="9000"/>
              <a:buFont typeface="Arial"/>
              <a:buNone/>
              <a:defRPr b="0" i="0" sz="3800" u="none" cap="none" strike="noStrike">
                <a:solidFill>
                  <a:schemeClr val="dk1"/>
                </a:solidFill>
                <a:latin typeface="Calibri"/>
                <a:ea typeface="Calibri"/>
                <a:cs typeface="Calibri"/>
                <a:sym typeface="Calibri"/>
              </a:defRPr>
            </a:lvl2pPr>
            <a:lvl3pPr indent="-228600" lvl="2" marL="1371600" marR="0" rtl="0" algn="l">
              <a:spcBef>
                <a:spcPts val="600"/>
              </a:spcBef>
              <a:spcAft>
                <a:spcPts val="0"/>
              </a:spcAft>
              <a:buClr>
                <a:schemeClr val="dk1"/>
              </a:buClr>
              <a:buSzPts val="7700"/>
              <a:buFont typeface="Arial"/>
              <a:buNone/>
              <a:defRPr b="0" i="0" sz="3200" u="none" cap="none" strike="noStrike">
                <a:solidFill>
                  <a:schemeClr val="dk1"/>
                </a:solidFill>
                <a:latin typeface="Calibri"/>
                <a:ea typeface="Calibri"/>
                <a:cs typeface="Calibri"/>
                <a:sym typeface="Calibri"/>
              </a:defRPr>
            </a:lvl3pPr>
            <a:lvl4pPr indent="-228600" lvl="3" marL="1828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4pPr>
            <a:lvl5pPr indent="-228600" lvl="4" marL="22860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5pPr>
            <a:lvl6pPr indent="-228600" lvl="5" marL="27432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6pPr>
            <a:lvl7pPr indent="-228600" lvl="6" marL="32004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7pPr>
            <a:lvl8pPr indent="-228600" lvl="7" marL="36576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8pPr>
            <a:lvl9pPr indent="-228600" lvl="8" marL="4114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9pPr>
          </a:lstStyle>
          <a:p/>
        </p:txBody>
      </p:sp>
      <p:sp>
        <p:nvSpPr>
          <p:cNvPr id="369" name="Shape 369"/>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70" name="Shape 370"/>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71" name="Shape 371"/>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372" name="Shape 372"/>
        <p:cNvGrpSpPr/>
        <p:nvPr/>
      </p:nvGrpSpPr>
      <p:grpSpPr>
        <a:xfrm>
          <a:off x="0" y="0"/>
          <a:ext cx="0" cy="0"/>
          <a:chOff x="0" y="0"/>
          <a:chExt cx="0" cy="0"/>
        </a:xfrm>
      </p:grpSpPr>
      <p:sp>
        <p:nvSpPr>
          <p:cNvPr id="373" name="Shape 373"/>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74" name="Shape 374"/>
          <p:cNvSpPr txBox="1"/>
          <p:nvPr>
            <p:ph idx="1" type="body"/>
          </p:nvPr>
        </p:nvSpPr>
        <p:spPr>
          <a:xfrm rot="5400000">
            <a:off x="7388910" y="-805110"/>
            <a:ext cx="14483100" cy="263346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375" name="Shape 375"/>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76" name="Shape 376"/>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77" name="Shape 377"/>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378" name="Shape 378"/>
        <p:cNvGrpSpPr/>
        <p:nvPr/>
      </p:nvGrpSpPr>
      <p:grpSpPr>
        <a:xfrm>
          <a:off x="0" y="0"/>
          <a:ext cx="0" cy="0"/>
          <a:chOff x="0" y="0"/>
          <a:chExt cx="0" cy="0"/>
        </a:xfrm>
      </p:grpSpPr>
      <p:sp>
        <p:nvSpPr>
          <p:cNvPr id="379" name="Shape 379"/>
          <p:cNvSpPr txBox="1"/>
          <p:nvPr>
            <p:ph type="title"/>
          </p:nvPr>
        </p:nvSpPr>
        <p:spPr>
          <a:xfrm rot="5400000">
            <a:off x="15143460" y="6949342"/>
            <a:ext cx="18724800" cy="65838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80" name="Shape 380"/>
          <p:cNvSpPr txBox="1"/>
          <p:nvPr>
            <p:ph idx="1" type="body"/>
          </p:nvPr>
        </p:nvSpPr>
        <p:spPr>
          <a:xfrm rot="5400000">
            <a:off x="1732350" y="609592"/>
            <a:ext cx="18724800" cy="192633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381" name="Shape 381"/>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82" name="Shape 382"/>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83" name="Shape 383"/>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390" name="Shape 390"/>
        <p:cNvGrpSpPr/>
        <p:nvPr/>
      </p:nvGrpSpPr>
      <p:grpSpPr>
        <a:xfrm>
          <a:off x="0" y="0"/>
          <a:ext cx="0" cy="0"/>
          <a:chOff x="0" y="0"/>
          <a:chExt cx="0" cy="0"/>
        </a:xfrm>
      </p:grpSpPr>
      <p:sp>
        <p:nvSpPr>
          <p:cNvPr id="391" name="Shape 391"/>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92" name="Shape 392"/>
          <p:cNvSpPr txBox="1"/>
          <p:nvPr>
            <p:ph idx="1" type="body"/>
          </p:nvPr>
        </p:nvSpPr>
        <p:spPr>
          <a:xfrm>
            <a:off x="1463040" y="5120640"/>
            <a:ext cx="26334600" cy="144831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393" name="Shape 393"/>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94" name="Shape 394"/>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95" name="Shape 395"/>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396" name="Shape 396"/>
        <p:cNvGrpSpPr/>
        <p:nvPr/>
      </p:nvGrpSpPr>
      <p:grpSpPr>
        <a:xfrm>
          <a:off x="0" y="0"/>
          <a:ext cx="0" cy="0"/>
          <a:chOff x="0" y="0"/>
          <a:chExt cx="0" cy="0"/>
        </a:xfrm>
      </p:grpSpPr>
      <p:sp>
        <p:nvSpPr>
          <p:cNvPr id="397" name="Shape 397"/>
          <p:cNvSpPr txBox="1"/>
          <p:nvPr>
            <p:ph type="ctrTitle"/>
          </p:nvPr>
        </p:nvSpPr>
        <p:spPr>
          <a:xfrm>
            <a:off x="2194560" y="6817360"/>
            <a:ext cx="24871800" cy="47040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98" name="Shape 398"/>
          <p:cNvSpPr txBox="1"/>
          <p:nvPr>
            <p:ph idx="1" type="subTitle"/>
          </p:nvPr>
        </p:nvSpPr>
        <p:spPr>
          <a:xfrm>
            <a:off x="4389120" y="12435840"/>
            <a:ext cx="20482500" cy="5608200"/>
          </a:xfrm>
          <a:prstGeom prst="rect">
            <a:avLst/>
          </a:prstGeom>
          <a:noFill/>
          <a:ln>
            <a:noFill/>
          </a:ln>
        </p:spPr>
        <p:txBody>
          <a:bodyPr anchorCtr="0" anchor="t" bIns="292550" lIns="292550" spcFirstLastPara="1" rIns="292550" wrap="square" tIns="292550"/>
          <a:lstStyle>
            <a:lvl1pPr indent="0" lvl="0" marL="0" marR="0" rtl="0" algn="ctr">
              <a:spcBef>
                <a:spcPts val="2000"/>
              </a:spcBef>
              <a:spcAft>
                <a:spcPts val="0"/>
              </a:spcAft>
              <a:buClr>
                <a:srgbClr val="888888"/>
              </a:buClr>
              <a:buSzPts val="10200"/>
              <a:buFont typeface="Arial"/>
              <a:buNone/>
              <a:defRPr b="0" i="0" sz="10200" u="none" cap="none" strike="noStrike">
                <a:solidFill>
                  <a:srgbClr val="888888"/>
                </a:solidFill>
                <a:latin typeface="Calibri"/>
                <a:ea typeface="Calibri"/>
                <a:cs typeface="Calibri"/>
                <a:sym typeface="Calibri"/>
              </a:defRPr>
            </a:lvl1pPr>
            <a:lvl2pPr indent="0" lvl="1" marL="1460500" marR="0" rtl="0" algn="ctr">
              <a:spcBef>
                <a:spcPts val="1800"/>
              </a:spcBef>
              <a:spcAft>
                <a:spcPts val="0"/>
              </a:spcAft>
              <a:buClr>
                <a:srgbClr val="888888"/>
              </a:buClr>
              <a:buSzPts val="9000"/>
              <a:buFont typeface="Arial"/>
              <a:buNone/>
              <a:defRPr b="0" i="0" sz="9000" u="none" cap="none" strike="noStrike">
                <a:solidFill>
                  <a:srgbClr val="888888"/>
                </a:solidFill>
                <a:latin typeface="Calibri"/>
                <a:ea typeface="Calibri"/>
                <a:cs typeface="Calibri"/>
                <a:sym typeface="Calibri"/>
              </a:defRPr>
            </a:lvl2pPr>
            <a:lvl3pPr indent="0" lvl="2" marL="2921000" marR="0" rtl="0" algn="ctr">
              <a:spcBef>
                <a:spcPts val="1500"/>
              </a:spcBef>
              <a:spcAft>
                <a:spcPts val="0"/>
              </a:spcAft>
              <a:buClr>
                <a:srgbClr val="888888"/>
              </a:buClr>
              <a:buSzPts val="7700"/>
              <a:buFont typeface="Arial"/>
              <a:buNone/>
              <a:defRPr b="0" i="0" sz="7700" u="none" cap="none" strike="noStrike">
                <a:solidFill>
                  <a:srgbClr val="888888"/>
                </a:solidFill>
                <a:latin typeface="Calibri"/>
                <a:ea typeface="Calibri"/>
                <a:cs typeface="Calibri"/>
                <a:sym typeface="Calibri"/>
              </a:defRPr>
            </a:lvl3pPr>
            <a:lvl4pPr indent="0" lvl="3" marL="4394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4pPr>
            <a:lvl5pPr indent="0" lvl="4" marL="58547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5pPr>
            <a:lvl6pPr indent="0" lvl="5" marL="7315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6pPr>
            <a:lvl7pPr indent="0" lvl="6" marL="87757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7pPr>
            <a:lvl8pPr indent="0" lvl="7" marL="102362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8pPr>
            <a:lvl9pPr indent="0" lvl="8" marL="11709400" marR="0" rtl="0" algn="ctr">
              <a:spcBef>
                <a:spcPts val="1300"/>
              </a:spcBef>
              <a:spcAft>
                <a:spcPts val="0"/>
              </a:spcAft>
              <a:buClr>
                <a:srgbClr val="888888"/>
              </a:buClr>
              <a:buSzPts val="6400"/>
              <a:buFont typeface="Arial"/>
              <a:buNone/>
              <a:defRPr b="0" i="0" sz="6400" u="none" cap="none" strike="noStrike">
                <a:solidFill>
                  <a:srgbClr val="888888"/>
                </a:solidFill>
                <a:latin typeface="Calibri"/>
                <a:ea typeface="Calibri"/>
                <a:cs typeface="Calibri"/>
                <a:sym typeface="Calibri"/>
              </a:defRPr>
            </a:lvl9pPr>
          </a:lstStyle>
          <a:p/>
        </p:txBody>
      </p:sp>
      <p:sp>
        <p:nvSpPr>
          <p:cNvPr id="399" name="Shape 399"/>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00" name="Shape 400"/>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01" name="Shape 401"/>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402" name="Shape 402"/>
        <p:cNvGrpSpPr/>
        <p:nvPr/>
      </p:nvGrpSpPr>
      <p:grpSpPr>
        <a:xfrm>
          <a:off x="0" y="0"/>
          <a:ext cx="0" cy="0"/>
          <a:chOff x="0" y="0"/>
          <a:chExt cx="0" cy="0"/>
        </a:xfrm>
      </p:grpSpPr>
      <p:sp>
        <p:nvSpPr>
          <p:cNvPr id="403" name="Shape 403"/>
          <p:cNvSpPr txBox="1"/>
          <p:nvPr>
            <p:ph type="title"/>
          </p:nvPr>
        </p:nvSpPr>
        <p:spPr>
          <a:xfrm>
            <a:off x="2311402" y="14102080"/>
            <a:ext cx="24871800" cy="4358700"/>
          </a:xfrm>
          <a:prstGeom prst="rect">
            <a:avLst/>
          </a:prstGeom>
          <a:noFill/>
          <a:ln>
            <a:noFill/>
          </a:ln>
        </p:spPr>
        <p:txBody>
          <a:bodyPr anchorCtr="0" anchor="t"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128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404" name="Shape 404"/>
          <p:cNvSpPr txBox="1"/>
          <p:nvPr>
            <p:ph idx="1" type="body"/>
          </p:nvPr>
        </p:nvSpPr>
        <p:spPr>
          <a:xfrm>
            <a:off x="2311402" y="9301482"/>
            <a:ext cx="24871800" cy="4800600"/>
          </a:xfrm>
          <a:prstGeom prst="rect">
            <a:avLst/>
          </a:prstGeom>
          <a:noFill/>
          <a:ln>
            <a:noFill/>
          </a:ln>
        </p:spPr>
        <p:txBody>
          <a:bodyPr anchorCtr="0" anchor="b" bIns="292550" lIns="292550" spcFirstLastPara="1" rIns="292550" wrap="square" tIns="292550"/>
          <a:lstStyle>
            <a:lvl1pPr indent="-228600" lvl="0" marL="457200" marR="0" rtl="0" algn="l">
              <a:spcBef>
                <a:spcPts val="1300"/>
              </a:spcBef>
              <a:spcAft>
                <a:spcPts val="0"/>
              </a:spcAft>
              <a:buClr>
                <a:srgbClr val="888888"/>
              </a:buClr>
              <a:buSzPts val="10200"/>
              <a:buFont typeface="Arial"/>
              <a:buNone/>
              <a:defRPr b="0" i="0" sz="6400" u="none" cap="none" strike="noStrike">
                <a:solidFill>
                  <a:srgbClr val="888888"/>
                </a:solidFill>
                <a:latin typeface="Calibri"/>
                <a:ea typeface="Calibri"/>
                <a:cs typeface="Calibri"/>
                <a:sym typeface="Calibri"/>
              </a:defRPr>
            </a:lvl1pPr>
            <a:lvl2pPr indent="-228600" lvl="1" marL="914400" marR="0" rtl="0" algn="l">
              <a:spcBef>
                <a:spcPts val="1200"/>
              </a:spcBef>
              <a:spcAft>
                <a:spcPts val="0"/>
              </a:spcAft>
              <a:buClr>
                <a:srgbClr val="888888"/>
              </a:buClr>
              <a:buSzPts val="9000"/>
              <a:buFont typeface="Arial"/>
              <a:buNone/>
              <a:defRPr b="0" i="0" sz="5800" u="none" cap="none" strike="noStrike">
                <a:solidFill>
                  <a:srgbClr val="888888"/>
                </a:solidFill>
                <a:latin typeface="Calibri"/>
                <a:ea typeface="Calibri"/>
                <a:cs typeface="Calibri"/>
                <a:sym typeface="Calibri"/>
              </a:defRPr>
            </a:lvl2pPr>
            <a:lvl3pPr indent="-228600" lvl="2" marL="1371600" marR="0" rtl="0" algn="l">
              <a:spcBef>
                <a:spcPts val="1000"/>
              </a:spcBef>
              <a:spcAft>
                <a:spcPts val="0"/>
              </a:spcAft>
              <a:buClr>
                <a:srgbClr val="888888"/>
              </a:buClr>
              <a:buSzPts val="7700"/>
              <a:buFont typeface="Arial"/>
              <a:buNone/>
              <a:defRPr b="0" i="0" sz="5100" u="none" cap="none" strike="noStrike">
                <a:solidFill>
                  <a:srgbClr val="888888"/>
                </a:solidFill>
                <a:latin typeface="Calibri"/>
                <a:ea typeface="Calibri"/>
                <a:cs typeface="Calibri"/>
                <a:sym typeface="Calibri"/>
              </a:defRPr>
            </a:lvl3pPr>
            <a:lvl4pPr indent="-228600" lvl="3" marL="18288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4pPr>
            <a:lvl5pPr indent="-228600" lvl="4" marL="22860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5pPr>
            <a:lvl6pPr indent="-228600" lvl="5" marL="27432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6pPr>
            <a:lvl7pPr indent="-228600" lvl="6" marL="32004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7pPr>
            <a:lvl8pPr indent="-228600" lvl="7" marL="36576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8pPr>
            <a:lvl9pPr indent="-228600" lvl="8" marL="4114800" marR="0" rtl="0" algn="l">
              <a:spcBef>
                <a:spcPts val="900"/>
              </a:spcBef>
              <a:spcAft>
                <a:spcPts val="0"/>
              </a:spcAft>
              <a:buClr>
                <a:srgbClr val="888888"/>
              </a:buClr>
              <a:buSzPts val="6400"/>
              <a:buFont typeface="Arial"/>
              <a:buNone/>
              <a:defRPr b="0" i="0" sz="4500" u="none" cap="none" strike="noStrike">
                <a:solidFill>
                  <a:srgbClr val="888888"/>
                </a:solidFill>
                <a:latin typeface="Calibri"/>
                <a:ea typeface="Calibri"/>
                <a:cs typeface="Calibri"/>
                <a:sym typeface="Calibri"/>
              </a:defRPr>
            </a:lvl9pPr>
          </a:lstStyle>
          <a:p/>
        </p:txBody>
      </p:sp>
      <p:sp>
        <p:nvSpPr>
          <p:cNvPr id="405" name="Shape 405"/>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06" name="Shape 406"/>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07" name="Shape 407"/>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408" name="Shape 408"/>
        <p:cNvGrpSpPr/>
        <p:nvPr/>
      </p:nvGrpSpPr>
      <p:grpSpPr>
        <a:xfrm>
          <a:off x="0" y="0"/>
          <a:ext cx="0" cy="0"/>
          <a:chOff x="0" y="0"/>
          <a:chExt cx="0" cy="0"/>
        </a:xfrm>
      </p:grpSpPr>
      <p:sp>
        <p:nvSpPr>
          <p:cNvPr id="409" name="Shape 409"/>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410" name="Shape 410"/>
          <p:cNvSpPr txBox="1"/>
          <p:nvPr>
            <p:ph idx="1" type="body"/>
          </p:nvPr>
        </p:nvSpPr>
        <p:spPr>
          <a:xfrm>
            <a:off x="1463040" y="5120640"/>
            <a:ext cx="12923400" cy="14483100"/>
          </a:xfrm>
          <a:prstGeom prst="rect">
            <a:avLst/>
          </a:prstGeom>
          <a:noFill/>
          <a:ln>
            <a:noFill/>
          </a:ln>
        </p:spPr>
        <p:txBody>
          <a:bodyPr anchorCtr="0" anchor="t" bIns="292550" lIns="292550" spcFirstLastPara="1" rIns="292550" wrap="square" tIns="292550"/>
          <a:lstStyle>
            <a:lvl1pPr indent="-800100" lvl="0" marL="4572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1pPr>
            <a:lvl2pPr indent="-717550" lvl="1" marL="9144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35000" lvl="2" marL="1371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3pPr>
            <a:lvl4pPr indent="-596900" lvl="3" marL="1828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4pPr>
            <a:lvl5pPr indent="-596900" lvl="4" marL="22860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5pPr>
            <a:lvl6pPr indent="-596900" lvl="5" marL="27432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6pPr>
            <a:lvl7pPr indent="-596900" lvl="6" marL="32004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7pPr>
            <a:lvl8pPr indent="-596900" lvl="7" marL="3657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8pPr>
            <a:lvl9pPr indent="-596900" lvl="8" marL="4114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9pPr>
          </a:lstStyle>
          <a:p/>
        </p:txBody>
      </p:sp>
      <p:sp>
        <p:nvSpPr>
          <p:cNvPr id="411" name="Shape 411"/>
          <p:cNvSpPr txBox="1"/>
          <p:nvPr>
            <p:ph idx="2" type="body"/>
          </p:nvPr>
        </p:nvSpPr>
        <p:spPr>
          <a:xfrm>
            <a:off x="14874240" y="5120640"/>
            <a:ext cx="12923400" cy="14483100"/>
          </a:xfrm>
          <a:prstGeom prst="rect">
            <a:avLst/>
          </a:prstGeom>
          <a:noFill/>
          <a:ln>
            <a:noFill/>
          </a:ln>
        </p:spPr>
        <p:txBody>
          <a:bodyPr anchorCtr="0" anchor="t" bIns="292550" lIns="292550" spcFirstLastPara="1" rIns="292550" wrap="square" tIns="292550"/>
          <a:lstStyle>
            <a:lvl1pPr indent="-800100" lvl="0" marL="4572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1pPr>
            <a:lvl2pPr indent="-717550" lvl="1" marL="9144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2pPr>
            <a:lvl3pPr indent="-635000" lvl="2" marL="1371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3pPr>
            <a:lvl4pPr indent="-596900" lvl="3" marL="1828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4pPr>
            <a:lvl5pPr indent="-596900" lvl="4" marL="22860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5pPr>
            <a:lvl6pPr indent="-596900" lvl="5" marL="27432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6pPr>
            <a:lvl7pPr indent="-596900" lvl="6" marL="32004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7pPr>
            <a:lvl8pPr indent="-596900" lvl="7" marL="3657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8pPr>
            <a:lvl9pPr indent="-596900" lvl="8" marL="41148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9pPr>
          </a:lstStyle>
          <a:p/>
        </p:txBody>
      </p:sp>
      <p:sp>
        <p:nvSpPr>
          <p:cNvPr id="412" name="Shape 412"/>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13" name="Shape 413"/>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14" name="Shape 414"/>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9" name="Shape 49"/>
        <p:cNvGrpSpPr/>
        <p:nvPr/>
      </p:nvGrpSpPr>
      <p:grpSpPr>
        <a:xfrm>
          <a:off x="0" y="0"/>
          <a:ext cx="0" cy="0"/>
          <a:chOff x="0" y="0"/>
          <a:chExt cx="0" cy="0"/>
        </a:xfrm>
      </p:grpSpPr>
      <p:sp>
        <p:nvSpPr>
          <p:cNvPr id="50" name="Shape 50"/>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51" name="Shape 51"/>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52" name="Shape 52"/>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53" name="Shape 53"/>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15" name="Shape 415"/>
        <p:cNvGrpSpPr/>
        <p:nvPr/>
      </p:nvGrpSpPr>
      <p:grpSpPr>
        <a:xfrm>
          <a:off x="0" y="0"/>
          <a:ext cx="0" cy="0"/>
          <a:chOff x="0" y="0"/>
          <a:chExt cx="0" cy="0"/>
        </a:xfrm>
      </p:grpSpPr>
      <p:sp>
        <p:nvSpPr>
          <p:cNvPr id="416" name="Shape 416"/>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417" name="Shape 417"/>
          <p:cNvSpPr txBox="1"/>
          <p:nvPr>
            <p:ph idx="1" type="body"/>
          </p:nvPr>
        </p:nvSpPr>
        <p:spPr>
          <a:xfrm>
            <a:off x="1463040" y="4912362"/>
            <a:ext cx="12928500" cy="2047200"/>
          </a:xfrm>
          <a:prstGeom prst="rect">
            <a:avLst/>
          </a:prstGeom>
          <a:noFill/>
          <a:ln>
            <a:noFill/>
          </a:ln>
        </p:spPr>
        <p:txBody>
          <a:bodyPr anchorCtr="0" anchor="b" bIns="292550" lIns="292550" spcFirstLastPara="1" rIns="292550" wrap="square" tIns="292550"/>
          <a:lstStyle>
            <a:lvl1pPr indent="-228600" lvl="0" marL="457200" marR="0" rtl="0" algn="l">
              <a:spcBef>
                <a:spcPts val="1500"/>
              </a:spcBef>
              <a:spcAft>
                <a:spcPts val="0"/>
              </a:spcAft>
              <a:buClr>
                <a:schemeClr val="dk1"/>
              </a:buClr>
              <a:buSzPts val="10200"/>
              <a:buFont typeface="Arial"/>
              <a:buNone/>
              <a:defRPr b="1" i="0" sz="7700" u="none" cap="none" strike="noStrike">
                <a:solidFill>
                  <a:schemeClr val="dk1"/>
                </a:solidFill>
                <a:latin typeface="Calibri"/>
                <a:ea typeface="Calibri"/>
                <a:cs typeface="Calibri"/>
                <a:sym typeface="Calibri"/>
              </a:defRPr>
            </a:lvl1pPr>
            <a:lvl2pPr indent="-228600" lvl="1" marL="914400" marR="0" rtl="0" algn="l">
              <a:spcBef>
                <a:spcPts val="1300"/>
              </a:spcBef>
              <a:spcAft>
                <a:spcPts val="0"/>
              </a:spcAft>
              <a:buClr>
                <a:schemeClr val="dk1"/>
              </a:buClr>
              <a:buSzPts val="9000"/>
              <a:buFont typeface="Arial"/>
              <a:buNone/>
              <a:defRPr b="1" i="0" sz="6400" u="none" cap="none" strike="noStrike">
                <a:solidFill>
                  <a:schemeClr val="dk1"/>
                </a:solidFill>
                <a:latin typeface="Calibri"/>
                <a:ea typeface="Calibri"/>
                <a:cs typeface="Calibri"/>
                <a:sym typeface="Calibri"/>
              </a:defRPr>
            </a:lvl2pPr>
            <a:lvl3pPr indent="-228600" lvl="2" marL="1371600" marR="0" rtl="0" algn="l">
              <a:spcBef>
                <a:spcPts val="1200"/>
              </a:spcBef>
              <a:spcAft>
                <a:spcPts val="0"/>
              </a:spcAft>
              <a:buClr>
                <a:schemeClr val="dk1"/>
              </a:buClr>
              <a:buSzPts val="7700"/>
              <a:buFont typeface="Arial"/>
              <a:buNone/>
              <a:defRPr b="1" i="0" sz="5800" u="none" cap="none" strike="noStrike">
                <a:solidFill>
                  <a:schemeClr val="dk1"/>
                </a:solidFill>
                <a:latin typeface="Calibri"/>
                <a:ea typeface="Calibri"/>
                <a:cs typeface="Calibri"/>
                <a:sym typeface="Calibri"/>
              </a:defRPr>
            </a:lvl3pPr>
            <a:lvl4pPr indent="-228600" lvl="3" marL="1828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4pPr>
            <a:lvl5pPr indent="-228600" lvl="4" marL="22860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5pPr>
            <a:lvl6pPr indent="-228600" lvl="5" marL="27432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6pPr>
            <a:lvl7pPr indent="-228600" lvl="6" marL="32004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7pPr>
            <a:lvl8pPr indent="-228600" lvl="7" marL="36576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8pPr>
            <a:lvl9pPr indent="-228600" lvl="8" marL="4114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9pPr>
          </a:lstStyle>
          <a:p/>
        </p:txBody>
      </p:sp>
      <p:sp>
        <p:nvSpPr>
          <p:cNvPr id="418" name="Shape 418"/>
          <p:cNvSpPr txBox="1"/>
          <p:nvPr>
            <p:ph idx="2" type="body"/>
          </p:nvPr>
        </p:nvSpPr>
        <p:spPr>
          <a:xfrm>
            <a:off x="1463040" y="6959600"/>
            <a:ext cx="12928500" cy="12644100"/>
          </a:xfrm>
          <a:prstGeom prst="rect">
            <a:avLst/>
          </a:prstGeom>
          <a:noFill/>
          <a:ln>
            <a:noFill/>
          </a:ln>
        </p:spPr>
        <p:txBody>
          <a:bodyPr anchorCtr="0" anchor="t" bIns="292550" lIns="292550" spcFirstLastPara="1" rIns="292550" wrap="square" tIns="292550"/>
          <a:lstStyle>
            <a:lvl1pPr indent="-717550" lvl="0" marL="4572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1pPr>
            <a:lvl2pPr indent="-635000" lvl="1" marL="914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2pPr>
            <a:lvl3pPr indent="-596900" lvl="2" marL="1371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3pPr>
            <a:lvl4pPr indent="-552450" lvl="3" marL="1828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4pPr>
            <a:lvl5pPr indent="-552450" lvl="4" marL="22860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5pPr>
            <a:lvl6pPr indent="-552450" lvl="5" marL="27432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6pPr>
            <a:lvl7pPr indent="-552450" lvl="6" marL="32004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7pPr>
            <a:lvl8pPr indent="-552450" lvl="7" marL="36576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8pPr>
            <a:lvl9pPr indent="-552450" lvl="8" marL="4114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9pPr>
          </a:lstStyle>
          <a:p/>
        </p:txBody>
      </p:sp>
      <p:sp>
        <p:nvSpPr>
          <p:cNvPr id="419" name="Shape 419"/>
          <p:cNvSpPr txBox="1"/>
          <p:nvPr>
            <p:ph idx="3" type="body"/>
          </p:nvPr>
        </p:nvSpPr>
        <p:spPr>
          <a:xfrm>
            <a:off x="14864080" y="4912362"/>
            <a:ext cx="12933600" cy="2047200"/>
          </a:xfrm>
          <a:prstGeom prst="rect">
            <a:avLst/>
          </a:prstGeom>
          <a:noFill/>
          <a:ln>
            <a:noFill/>
          </a:ln>
        </p:spPr>
        <p:txBody>
          <a:bodyPr anchorCtr="0" anchor="b" bIns="292550" lIns="292550" spcFirstLastPara="1" rIns="292550" wrap="square" tIns="292550"/>
          <a:lstStyle>
            <a:lvl1pPr indent="-228600" lvl="0" marL="457200" marR="0" rtl="0" algn="l">
              <a:spcBef>
                <a:spcPts val="1500"/>
              </a:spcBef>
              <a:spcAft>
                <a:spcPts val="0"/>
              </a:spcAft>
              <a:buClr>
                <a:schemeClr val="dk1"/>
              </a:buClr>
              <a:buSzPts val="10200"/>
              <a:buFont typeface="Arial"/>
              <a:buNone/>
              <a:defRPr b="1" i="0" sz="7700" u="none" cap="none" strike="noStrike">
                <a:solidFill>
                  <a:schemeClr val="dk1"/>
                </a:solidFill>
                <a:latin typeface="Calibri"/>
                <a:ea typeface="Calibri"/>
                <a:cs typeface="Calibri"/>
                <a:sym typeface="Calibri"/>
              </a:defRPr>
            </a:lvl1pPr>
            <a:lvl2pPr indent="-228600" lvl="1" marL="914400" marR="0" rtl="0" algn="l">
              <a:spcBef>
                <a:spcPts val="1300"/>
              </a:spcBef>
              <a:spcAft>
                <a:spcPts val="0"/>
              </a:spcAft>
              <a:buClr>
                <a:schemeClr val="dk1"/>
              </a:buClr>
              <a:buSzPts val="9000"/>
              <a:buFont typeface="Arial"/>
              <a:buNone/>
              <a:defRPr b="1" i="0" sz="6400" u="none" cap="none" strike="noStrike">
                <a:solidFill>
                  <a:schemeClr val="dk1"/>
                </a:solidFill>
                <a:latin typeface="Calibri"/>
                <a:ea typeface="Calibri"/>
                <a:cs typeface="Calibri"/>
                <a:sym typeface="Calibri"/>
              </a:defRPr>
            </a:lvl2pPr>
            <a:lvl3pPr indent="-228600" lvl="2" marL="1371600" marR="0" rtl="0" algn="l">
              <a:spcBef>
                <a:spcPts val="1200"/>
              </a:spcBef>
              <a:spcAft>
                <a:spcPts val="0"/>
              </a:spcAft>
              <a:buClr>
                <a:schemeClr val="dk1"/>
              </a:buClr>
              <a:buSzPts val="7700"/>
              <a:buFont typeface="Arial"/>
              <a:buNone/>
              <a:defRPr b="1" i="0" sz="5800" u="none" cap="none" strike="noStrike">
                <a:solidFill>
                  <a:schemeClr val="dk1"/>
                </a:solidFill>
                <a:latin typeface="Calibri"/>
                <a:ea typeface="Calibri"/>
                <a:cs typeface="Calibri"/>
                <a:sym typeface="Calibri"/>
              </a:defRPr>
            </a:lvl3pPr>
            <a:lvl4pPr indent="-228600" lvl="3" marL="1828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4pPr>
            <a:lvl5pPr indent="-228600" lvl="4" marL="22860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5pPr>
            <a:lvl6pPr indent="-228600" lvl="5" marL="27432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6pPr>
            <a:lvl7pPr indent="-228600" lvl="6" marL="32004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7pPr>
            <a:lvl8pPr indent="-228600" lvl="7" marL="36576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8pPr>
            <a:lvl9pPr indent="-228600" lvl="8" marL="4114800" marR="0" rtl="0" algn="l">
              <a:spcBef>
                <a:spcPts val="1000"/>
              </a:spcBef>
              <a:spcAft>
                <a:spcPts val="0"/>
              </a:spcAft>
              <a:buClr>
                <a:schemeClr val="dk1"/>
              </a:buClr>
              <a:buSzPts val="6400"/>
              <a:buFont typeface="Arial"/>
              <a:buNone/>
              <a:defRPr b="1" i="0" sz="5100" u="none" cap="none" strike="noStrike">
                <a:solidFill>
                  <a:schemeClr val="dk1"/>
                </a:solidFill>
                <a:latin typeface="Calibri"/>
                <a:ea typeface="Calibri"/>
                <a:cs typeface="Calibri"/>
                <a:sym typeface="Calibri"/>
              </a:defRPr>
            </a:lvl9pPr>
          </a:lstStyle>
          <a:p/>
        </p:txBody>
      </p:sp>
      <p:sp>
        <p:nvSpPr>
          <p:cNvPr id="420" name="Shape 420"/>
          <p:cNvSpPr txBox="1"/>
          <p:nvPr>
            <p:ph idx="4" type="body"/>
          </p:nvPr>
        </p:nvSpPr>
        <p:spPr>
          <a:xfrm>
            <a:off x="14864080" y="6959600"/>
            <a:ext cx="12933600" cy="12644100"/>
          </a:xfrm>
          <a:prstGeom prst="rect">
            <a:avLst/>
          </a:prstGeom>
          <a:noFill/>
          <a:ln>
            <a:noFill/>
          </a:ln>
        </p:spPr>
        <p:txBody>
          <a:bodyPr anchorCtr="0" anchor="t" bIns="292550" lIns="292550" spcFirstLastPara="1" rIns="292550" wrap="square" tIns="292550"/>
          <a:lstStyle>
            <a:lvl1pPr indent="-717550" lvl="0" marL="4572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1pPr>
            <a:lvl2pPr indent="-635000" lvl="1" marL="914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2pPr>
            <a:lvl3pPr indent="-596900" lvl="2" marL="1371600" marR="0" rtl="0" algn="l">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3pPr>
            <a:lvl4pPr indent="-552450" lvl="3" marL="1828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4pPr>
            <a:lvl5pPr indent="-552450" lvl="4" marL="22860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5pPr>
            <a:lvl6pPr indent="-552450" lvl="5" marL="27432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6pPr>
            <a:lvl7pPr indent="-552450" lvl="6" marL="32004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7pPr>
            <a:lvl8pPr indent="-552450" lvl="7" marL="36576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8pPr>
            <a:lvl9pPr indent="-552450" lvl="8" marL="4114800" marR="0" rtl="0" algn="l">
              <a:spcBef>
                <a:spcPts val="1000"/>
              </a:spcBef>
              <a:spcAft>
                <a:spcPts val="0"/>
              </a:spcAft>
              <a:buClr>
                <a:schemeClr val="dk1"/>
              </a:buClr>
              <a:buSzPts val="5100"/>
              <a:buFont typeface="Arial"/>
              <a:buChar char="•"/>
              <a:defRPr b="0" i="0" sz="5100" u="none" cap="none" strike="noStrike">
                <a:solidFill>
                  <a:schemeClr val="dk1"/>
                </a:solidFill>
                <a:latin typeface="Calibri"/>
                <a:ea typeface="Calibri"/>
                <a:cs typeface="Calibri"/>
                <a:sym typeface="Calibri"/>
              </a:defRPr>
            </a:lvl9pPr>
          </a:lstStyle>
          <a:p/>
        </p:txBody>
      </p:sp>
      <p:sp>
        <p:nvSpPr>
          <p:cNvPr id="421" name="Shape 421"/>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22" name="Shape 422"/>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23" name="Shape 423"/>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24" name="Shape 424"/>
        <p:cNvGrpSpPr/>
        <p:nvPr/>
      </p:nvGrpSpPr>
      <p:grpSpPr>
        <a:xfrm>
          <a:off x="0" y="0"/>
          <a:ext cx="0" cy="0"/>
          <a:chOff x="0" y="0"/>
          <a:chExt cx="0" cy="0"/>
        </a:xfrm>
      </p:grpSpPr>
      <p:sp>
        <p:nvSpPr>
          <p:cNvPr id="425" name="Shape 425"/>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426" name="Shape 426"/>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27" name="Shape 427"/>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28" name="Shape 428"/>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29" name="Shape 429"/>
        <p:cNvGrpSpPr/>
        <p:nvPr/>
      </p:nvGrpSpPr>
      <p:grpSpPr>
        <a:xfrm>
          <a:off x="0" y="0"/>
          <a:ext cx="0" cy="0"/>
          <a:chOff x="0" y="0"/>
          <a:chExt cx="0" cy="0"/>
        </a:xfrm>
      </p:grpSpPr>
      <p:sp>
        <p:nvSpPr>
          <p:cNvPr id="430" name="Shape 430"/>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31" name="Shape 431"/>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32" name="Shape 432"/>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433" name="Shape 433"/>
        <p:cNvGrpSpPr/>
        <p:nvPr/>
      </p:nvGrpSpPr>
      <p:grpSpPr>
        <a:xfrm>
          <a:off x="0" y="0"/>
          <a:ext cx="0" cy="0"/>
          <a:chOff x="0" y="0"/>
          <a:chExt cx="0" cy="0"/>
        </a:xfrm>
      </p:grpSpPr>
      <p:sp>
        <p:nvSpPr>
          <p:cNvPr id="434" name="Shape 434"/>
          <p:cNvSpPr txBox="1"/>
          <p:nvPr>
            <p:ph type="title"/>
          </p:nvPr>
        </p:nvSpPr>
        <p:spPr>
          <a:xfrm>
            <a:off x="1463040" y="873760"/>
            <a:ext cx="9626700" cy="3718500"/>
          </a:xfrm>
          <a:prstGeom prst="rect">
            <a:avLst/>
          </a:prstGeom>
          <a:noFill/>
          <a:ln>
            <a:noFill/>
          </a:ln>
        </p:spPr>
        <p:txBody>
          <a:bodyPr anchorCtr="0" anchor="b"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6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435" name="Shape 435"/>
          <p:cNvSpPr txBox="1"/>
          <p:nvPr>
            <p:ph idx="1" type="body"/>
          </p:nvPr>
        </p:nvSpPr>
        <p:spPr>
          <a:xfrm>
            <a:off x="11440160" y="873760"/>
            <a:ext cx="16357500" cy="187299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436" name="Shape 436"/>
          <p:cNvSpPr txBox="1"/>
          <p:nvPr>
            <p:ph idx="2" type="body"/>
          </p:nvPr>
        </p:nvSpPr>
        <p:spPr>
          <a:xfrm>
            <a:off x="1463040" y="4592320"/>
            <a:ext cx="9626700" cy="15011400"/>
          </a:xfrm>
          <a:prstGeom prst="rect">
            <a:avLst/>
          </a:prstGeom>
          <a:noFill/>
          <a:ln>
            <a:noFill/>
          </a:ln>
        </p:spPr>
        <p:txBody>
          <a:bodyPr anchorCtr="0" anchor="t" bIns="292550" lIns="292550" spcFirstLastPara="1" rIns="292550" wrap="square" tIns="292550"/>
          <a:lstStyle>
            <a:lvl1pPr indent="-228600" lvl="0" marL="457200" marR="0" rtl="0" algn="l">
              <a:spcBef>
                <a:spcPts val="900"/>
              </a:spcBef>
              <a:spcAft>
                <a:spcPts val="0"/>
              </a:spcAft>
              <a:buClr>
                <a:schemeClr val="dk1"/>
              </a:buClr>
              <a:buSzPts val="10200"/>
              <a:buFont typeface="Arial"/>
              <a:buNone/>
              <a:defRPr b="0" i="0" sz="4500" u="none" cap="none" strike="noStrike">
                <a:solidFill>
                  <a:schemeClr val="dk1"/>
                </a:solidFill>
                <a:latin typeface="Calibri"/>
                <a:ea typeface="Calibri"/>
                <a:cs typeface="Calibri"/>
                <a:sym typeface="Calibri"/>
              </a:defRPr>
            </a:lvl1pPr>
            <a:lvl2pPr indent="-228600" lvl="1" marL="914400" marR="0" rtl="0" algn="l">
              <a:spcBef>
                <a:spcPts val="800"/>
              </a:spcBef>
              <a:spcAft>
                <a:spcPts val="0"/>
              </a:spcAft>
              <a:buClr>
                <a:schemeClr val="dk1"/>
              </a:buClr>
              <a:buSzPts val="9000"/>
              <a:buFont typeface="Arial"/>
              <a:buNone/>
              <a:defRPr b="0" i="0" sz="3800" u="none" cap="none" strike="noStrike">
                <a:solidFill>
                  <a:schemeClr val="dk1"/>
                </a:solidFill>
                <a:latin typeface="Calibri"/>
                <a:ea typeface="Calibri"/>
                <a:cs typeface="Calibri"/>
                <a:sym typeface="Calibri"/>
              </a:defRPr>
            </a:lvl2pPr>
            <a:lvl3pPr indent="-228600" lvl="2" marL="1371600" marR="0" rtl="0" algn="l">
              <a:spcBef>
                <a:spcPts val="600"/>
              </a:spcBef>
              <a:spcAft>
                <a:spcPts val="0"/>
              </a:spcAft>
              <a:buClr>
                <a:schemeClr val="dk1"/>
              </a:buClr>
              <a:buSzPts val="7700"/>
              <a:buFont typeface="Arial"/>
              <a:buNone/>
              <a:defRPr b="0" i="0" sz="3200" u="none" cap="none" strike="noStrike">
                <a:solidFill>
                  <a:schemeClr val="dk1"/>
                </a:solidFill>
                <a:latin typeface="Calibri"/>
                <a:ea typeface="Calibri"/>
                <a:cs typeface="Calibri"/>
                <a:sym typeface="Calibri"/>
              </a:defRPr>
            </a:lvl3pPr>
            <a:lvl4pPr indent="-228600" lvl="3" marL="1828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4pPr>
            <a:lvl5pPr indent="-228600" lvl="4" marL="22860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5pPr>
            <a:lvl6pPr indent="-228600" lvl="5" marL="27432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6pPr>
            <a:lvl7pPr indent="-228600" lvl="6" marL="32004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7pPr>
            <a:lvl8pPr indent="-228600" lvl="7" marL="36576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8pPr>
            <a:lvl9pPr indent="-228600" lvl="8" marL="4114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9pPr>
          </a:lstStyle>
          <a:p/>
        </p:txBody>
      </p:sp>
      <p:sp>
        <p:nvSpPr>
          <p:cNvPr id="437" name="Shape 437"/>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38" name="Shape 438"/>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39" name="Shape 439"/>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440" name="Shape 440"/>
        <p:cNvGrpSpPr/>
        <p:nvPr/>
      </p:nvGrpSpPr>
      <p:grpSpPr>
        <a:xfrm>
          <a:off x="0" y="0"/>
          <a:ext cx="0" cy="0"/>
          <a:chOff x="0" y="0"/>
          <a:chExt cx="0" cy="0"/>
        </a:xfrm>
      </p:grpSpPr>
      <p:sp>
        <p:nvSpPr>
          <p:cNvPr id="441" name="Shape 441"/>
          <p:cNvSpPr txBox="1"/>
          <p:nvPr>
            <p:ph type="title"/>
          </p:nvPr>
        </p:nvSpPr>
        <p:spPr>
          <a:xfrm>
            <a:off x="5735322" y="15361920"/>
            <a:ext cx="17556600" cy="1813500"/>
          </a:xfrm>
          <a:prstGeom prst="rect">
            <a:avLst/>
          </a:prstGeom>
          <a:noFill/>
          <a:ln>
            <a:noFill/>
          </a:ln>
        </p:spPr>
        <p:txBody>
          <a:bodyPr anchorCtr="0" anchor="b"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6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442" name="Shape 442"/>
          <p:cNvSpPr/>
          <p:nvPr>
            <p:ph idx="2" type="pic"/>
          </p:nvPr>
        </p:nvSpPr>
        <p:spPr>
          <a:xfrm>
            <a:off x="5735322" y="1960880"/>
            <a:ext cx="17556600" cy="13167300"/>
          </a:xfrm>
          <a:prstGeom prst="rect">
            <a:avLst/>
          </a:prstGeom>
          <a:noFill/>
          <a:ln>
            <a:noFill/>
          </a:ln>
        </p:spPr>
        <p:txBody>
          <a:bodyPr anchorCtr="0" anchor="t" bIns="292550" lIns="292550" spcFirstLastPara="1" rIns="292550" wrap="square" tIns="292550"/>
          <a:lstStyle>
            <a:lvl1pPr indent="0" lvl="0" marL="0" marR="0" rtl="0" algn="l">
              <a:spcBef>
                <a:spcPts val="2000"/>
              </a:spcBef>
              <a:spcAft>
                <a:spcPts val="0"/>
              </a:spcAft>
              <a:buClr>
                <a:schemeClr val="dk1"/>
              </a:buClr>
              <a:buSzPts val="4500"/>
              <a:buFont typeface="Arial"/>
              <a:buNone/>
              <a:defRPr b="0" i="0" sz="10200" u="none" cap="none" strike="noStrike">
                <a:solidFill>
                  <a:schemeClr val="dk1"/>
                </a:solidFill>
                <a:latin typeface="Calibri"/>
                <a:ea typeface="Calibri"/>
                <a:cs typeface="Calibri"/>
                <a:sym typeface="Calibri"/>
              </a:defRPr>
            </a:lvl1pPr>
            <a:lvl2pPr indent="0" lvl="1" marL="1460500" marR="0" rtl="0" algn="l">
              <a:spcBef>
                <a:spcPts val="1800"/>
              </a:spcBef>
              <a:spcAft>
                <a:spcPts val="0"/>
              </a:spcAft>
              <a:buClr>
                <a:schemeClr val="dk1"/>
              </a:buClr>
              <a:buSzPts val="4500"/>
              <a:buFont typeface="Arial"/>
              <a:buNone/>
              <a:defRPr b="0" i="0" sz="9000" u="none" cap="none" strike="noStrike">
                <a:solidFill>
                  <a:schemeClr val="dk1"/>
                </a:solidFill>
                <a:latin typeface="Calibri"/>
                <a:ea typeface="Calibri"/>
                <a:cs typeface="Calibri"/>
                <a:sym typeface="Calibri"/>
              </a:defRPr>
            </a:lvl2pPr>
            <a:lvl3pPr indent="0" lvl="2" marL="2921000" marR="0" rtl="0" algn="l">
              <a:spcBef>
                <a:spcPts val="1500"/>
              </a:spcBef>
              <a:spcAft>
                <a:spcPts val="0"/>
              </a:spcAft>
              <a:buClr>
                <a:schemeClr val="dk1"/>
              </a:buClr>
              <a:buSzPts val="4500"/>
              <a:buFont typeface="Arial"/>
              <a:buNone/>
              <a:defRPr b="0" i="0" sz="7700" u="none" cap="none" strike="noStrike">
                <a:solidFill>
                  <a:schemeClr val="dk1"/>
                </a:solidFill>
                <a:latin typeface="Calibri"/>
                <a:ea typeface="Calibri"/>
                <a:cs typeface="Calibri"/>
                <a:sym typeface="Calibri"/>
              </a:defRPr>
            </a:lvl3pPr>
            <a:lvl4pPr indent="0" lvl="3" marL="4394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4pPr>
            <a:lvl5pPr indent="0" lvl="4" marL="58547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5pPr>
            <a:lvl6pPr indent="0" lvl="5" marL="7315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6pPr>
            <a:lvl7pPr indent="0" lvl="6" marL="87757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7pPr>
            <a:lvl8pPr indent="0" lvl="7" marL="10236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8pPr>
            <a:lvl9pPr indent="0" lvl="8" marL="117094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9pPr>
          </a:lstStyle>
          <a:p/>
        </p:txBody>
      </p:sp>
      <p:sp>
        <p:nvSpPr>
          <p:cNvPr id="443" name="Shape 443"/>
          <p:cNvSpPr txBox="1"/>
          <p:nvPr>
            <p:ph idx="1" type="body"/>
          </p:nvPr>
        </p:nvSpPr>
        <p:spPr>
          <a:xfrm>
            <a:off x="5735322" y="17175481"/>
            <a:ext cx="17556600" cy="2575500"/>
          </a:xfrm>
          <a:prstGeom prst="rect">
            <a:avLst/>
          </a:prstGeom>
          <a:noFill/>
          <a:ln>
            <a:noFill/>
          </a:ln>
        </p:spPr>
        <p:txBody>
          <a:bodyPr anchorCtr="0" anchor="t" bIns="292550" lIns="292550" spcFirstLastPara="1" rIns="292550" wrap="square" tIns="292550"/>
          <a:lstStyle>
            <a:lvl1pPr indent="-228600" lvl="0" marL="457200" marR="0" rtl="0" algn="l">
              <a:spcBef>
                <a:spcPts val="900"/>
              </a:spcBef>
              <a:spcAft>
                <a:spcPts val="0"/>
              </a:spcAft>
              <a:buClr>
                <a:schemeClr val="dk1"/>
              </a:buClr>
              <a:buSzPts val="10200"/>
              <a:buFont typeface="Arial"/>
              <a:buNone/>
              <a:defRPr b="0" i="0" sz="4500" u="none" cap="none" strike="noStrike">
                <a:solidFill>
                  <a:schemeClr val="dk1"/>
                </a:solidFill>
                <a:latin typeface="Calibri"/>
                <a:ea typeface="Calibri"/>
                <a:cs typeface="Calibri"/>
                <a:sym typeface="Calibri"/>
              </a:defRPr>
            </a:lvl1pPr>
            <a:lvl2pPr indent="-228600" lvl="1" marL="914400" marR="0" rtl="0" algn="l">
              <a:spcBef>
                <a:spcPts val="800"/>
              </a:spcBef>
              <a:spcAft>
                <a:spcPts val="0"/>
              </a:spcAft>
              <a:buClr>
                <a:schemeClr val="dk1"/>
              </a:buClr>
              <a:buSzPts val="9000"/>
              <a:buFont typeface="Arial"/>
              <a:buNone/>
              <a:defRPr b="0" i="0" sz="3800" u="none" cap="none" strike="noStrike">
                <a:solidFill>
                  <a:schemeClr val="dk1"/>
                </a:solidFill>
                <a:latin typeface="Calibri"/>
                <a:ea typeface="Calibri"/>
                <a:cs typeface="Calibri"/>
                <a:sym typeface="Calibri"/>
              </a:defRPr>
            </a:lvl2pPr>
            <a:lvl3pPr indent="-228600" lvl="2" marL="1371600" marR="0" rtl="0" algn="l">
              <a:spcBef>
                <a:spcPts val="600"/>
              </a:spcBef>
              <a:spcAft>
                <a:spcPts val="0"/>
              </a:spcAft>
              <a:buClr>
                <a:schemeClr val="dk1"/>
              </a:buClr>
              <a:buSzPts val="7700"/>
              <a:buFont typeface="Arial"/>
              <a:buNone/>
              <a:defRPr b="0" i="0" sz="3200" u="none" cap="none" strike="noStrike">
                <a:solidFill>
                  <a:schemeClr val="dk1"/>
                </a:solidFill>
                <a:latin typeface="Calibri"/>
                <a:ea typeface="Calibri"/>
                <a:cs typeface="Calibri"/>
                <a:sym typeface="Calibri"/>
              </a:defRPr>
            </a:lvl3pPr>
            <a:lvl4pPr indent="-228600" lvl="3" marL="1828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4pPr>
            <a:lvl5pPr indent="-228600" lvl="4" marL="22860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5pPr>
            <a:lvl6pPr indent="-228600" lvl="5" marL="27432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6pPr>
            <a:lvl7pPr indent="-228600" lvl="6" marL="32004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7pPr>
            <a:lvl8pPr indent="-228600" lvl="7" marL="36576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8pPr>
            <a:lvl9pPr indent="-228600" lvl="8" marL="4114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9pPr>
          </a:lstStyle>
          <a:p/>
        </p:txBody>
      </p:sp>
      <p:sp>
        <p:nvSpPr>
          <p:cNvPr id="444" name="Shape 444"/>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45" name="Shape 445"/>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46" name="Shape 446"/>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447" name="Shape 447"/>
        <p:cNvGrpSpPr/>
        <p:nvPr/>
      </p:nvGrpSpPr>
      <p:grpSpPr>
        <a:xfrm>
          <a:off x="0" y="0"/>
          <a:ext cx="0" cy="0"/>
          <a:chOff x="0" y="0"/>
          <a:chExt cx="0" cy="0"/>
        </a:xfrm>
      </p:grpSpPr>
      <p:sp>
        <p:nvSpPr>
          <p:cNvPr id="448" name="Shape 448"/>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449" name="Shape 449"/>
          <p:cNvSpPr txBox="1"/>
          <p:nvPr>
            <p:ph idx="1" type="body"/>
          </p:nvPr>
        </p:nvSpPr>
        <p:spPr>
          <a:xfrm rot="5400000">
            <a:off x="7388910" y="-805110"/>
            <a:ext cx="14483100" cy="263346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450" name="Shape 450"/>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51" name="Shape 451"/>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52" name="Shape 452"/>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453" name="Shape 453"/>
        <p:cNvGrpSpPr/>
        <p:nvPr/>
      </p:nvGrpSpPr>
      <p:grpSpPr>
        <a:xfrm>
          <a:off x="0" y="0"/>
          <a:ext cx="0" cy="0"/>
          <a:chOff x="0" y="0"/>
          <a:chExt cx="0" cy="0"/>
        </a:xfrm>
      </p:grpSpPr>
      <p:sp>
        <p:nvSpPr>
          <p:cNvPr id="454" name="Shape 454"/>
          <p:cNvSpPr txBox="1"/>
          <p:nvPr>
            <p:ph type="title"/>
          </p:nvPr>
        </p:nvSpPr>
        <p:spPr>
          <a:xfrm rot="5400000">
            <a:off x="15143460" y="6949342"/>
            <a:ext cx="18724800" cy="65838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455" name="Shape 455"/>
          <p:cNvSpPr txBox="1"/>
          <p:nvPr>
            <p:ph idx="1" type="body"/>
          </p:nvPr>
        </p:nvSpPr>
        <p:spPr>
          <a:xfrm rot="5400000">
            <a:off x="1732350" y="609592"/>
            <a:ext cx="18724800" cy="192633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456" name="Shape 456"/>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57" name="Shape 457"/>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458" name="Shape 458"/>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4" name="Shape 54"/>
        <p:cNvGrpSpPr/>
        <p:nvPr/>
      </p:nvGrpSpPr>
      <p:grpSpPr>
        <a:xfrm>
          <a:off x="0" y="0"/>
          <a:ext cx="0" cy="0"/>
          <a:chOff x="0" y="0"/>
          <a:chExt cx="0" cy="0"/>
        </a:xfrm>
      </p:grpSpPr>
      <p:sp>
        <p:nvSpPr>
          <p:cNvPr id="55" name="Shape 55"/>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56" name="Shape 56"/>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57" name="Shape 57"/>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8" name="Shape 58"/>
        <p:cNvGrpSpPr/>
        <p:nvPr/>
      </p:nvGrpSpPr>
      <p:grpSpPr>
        <a:xfrm>
          <a:off x="0" y="0"/>
          <a:ext cx="0" cy="0"/>
          <a:chOff x="0" y="0"/>
          <a:chExt cx="0" cy="0"/>
        </a:xfrm>
      </p:grpSpPr>
      <p:sp>
        <p:nvSpPr>
          <p:cNvPr id="59" name="Shape 59"/>
          <p:cNvSpPr txBox="1"/>
          <p:nvPr>
            <p:ph type="title"/>
          </p:nvPr>
        </p:nvSpPr>
        <p:spPr>
          <a:xfrm>
            <a:off x="1463040" y="873760"/>
            <a:ext cx="9626700" cy="3718500"/>
          </a:xfrm>
          <a:prstGeom prst="rect">
            <a:avLst/>
          </a:prstGeom>
          <a:noFill/>
          <a:ln>
            <a:noFill/>
          </a:ln>
        </p:spPr>
        <p:txBody>
          <a:bodyPr anchorCtr="0" anchor="b"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6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60" name="Shape 60"/>
          <p:cNvSpPr txBox="1"/>
          <p:nvPr>
            <p:ph idx="1" type="body"/>
          </p:nvPr>
        </p:nvSpPr>
        <p:spPr>
          <a:xfrm>
            <a:off x="11440160" y="873760"/>
            <a:ext cx="16357500" cy="187299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61" name="Shape 61"/>
          <p:cNvSpPr txBox="1"/>
          <p:nvPr>
            <p:ph idx="2" type="body"/>
          </p:nvPr>
        </p:nvSpPr>
        <p:spPr>
          <a:xfrm>
            <a:off x="1463040" y="4592320"/>
            <a:ext cx="9626700" cy="15011400"/>
          </a:xfrm>
          <a:prstGeom prst="rect">
            <a:avLst/>
          </a:prstGeom>
          <a:noFill/>
          <a:ln>
            <a:noFill/>
          </a:ln>
        </p:spPr>
        <p:txBody>
          <a:bodyPr anchorCtr="0" anchor="t" bIns="292550" lIns="292550" spcFirstLastPara="1" rIns="292550" wrap="square" tIns="292550"/>
          <a:lstStyle>
            <a:lvl1pPr indent="-228600" lvl="0" marL="457200" marR="0" rtl="0" algn="l">
              <a:spcBef>
                <a:spcPts val="900"/>
              </a:spcBef>
              <a:spcAft>
                <a:spcPts val="0"/>
              </a:spcAft>
              <a:buClr>
                <a:schemeClr val="dk1"/>
              </a:buClr>
              <a:buSzPts val="10200"/>
              <a:buFont typeface="Arial"/>
              <a:buNone/>
              <a:defRPr b="0" i="0" sz="4500" u="none" cap="none" strike="noStrike">
                <a:solidFill>
                  <a:schemeClr val="dk1"/>
                </a:solidFill>
                <a:latin typeface="Calibri"/>
                <a:ea typeface="Calibri"/>
                <a:cs typeface="Calibri"/>
                <a:sym typeface="Calibri"/>
              </a:defRPr>
            </a:lvl1pPr>
            <a:lvl2pPr indent="-228600" lvl="1" marL="914400" marR="0" rtl="0" algn="l">
              <a:spcBef>
                <a:spcPts val="800"/>
              </a:spcBef>
              <a:spcAft>
                <a:spcPts val="0"/>
              </a:spcAft>
              <a:buClr>
                <a:schemeClr val="dk1"/>
              </a:buClr>
              <a:buSzPts val="9000"/>
              <a:buFont typeface="Arial"/>
              <a:buNone/>
              <a:defRPr b="0" i="0" sz="3800" u="none" cap="none" strike="noStrike">
                <a:solidFill>
                  <a:schemeClr val="dk1"/>
                </a:solidFill>
                <a:latin typeface="Calibri"/>
                <a:ea typeface="Calibri"/>
                <a:cs typeface="Calibri"/>
                <a:sym typeface="Calibri"/>
              </a:defRPr>
            </a:lvl2pPr>
            <a:lvl3pPr indent="-228600" lvl="2" marL="1371600" marR="0" rtl="0" algn="l">
              <a:spcBef>
                <a:spcPts val="600"/>
              </a:spcBef>
              <a:spcAft>
                <a:spcPts val="0"/>
              </a:spcAft>
              <a:buClr>
                <a:schemeClr val="dk1"/>
              </a:buClr>
              <a:buSzPts val="7700"/>
              <a:buFont typeface="Arial"/>
              <a:buNone/>
              <a:defRPr b="0" i="0" sz="3200" u="none" cap="none" strike="noStrike">
                <a:solidFill>
                  <a:schemeClr val="dk1"/>
                </a:solidFill>
                <a:latin typeface="Calibri"/>
                <a:ea typeface="Calibri"/>
                <a:cs typeface="Calibri"/>
                <a:sym typeface="Calibri"/>
              </a:defRPr>
            </a:lvl3pPr>
            <a:lvl4pPr indent="-228600" lvl="3" marL="1828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4pPr>
            <a:lvl5pPr indent="-228600" lvl="4" marL="22860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5pPr>
            <a:lvl6pPr indent="-228600" lvl="5" marL="27432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6pPr>
            <a:lvl7pPr indent="-228600" lvl="6" marL="32004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7pPr>
            <a:lvl8pPr indent="-228600" lvl="7" marL="36576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8pPr>
            <a:lvl9pPr indent="-228600" lvl="8" marL="4114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9pPr>
          </a:lstStyle>
          <a:p/>
        </p:txBody>
      </p:sp>
      <p:sp>
        <p:nvSpPr>
          <p:cNvPr id="62" name="Shape 62"/>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63" name="Shape 63"/>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64" name="Shape 64"/>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5" name="Shape 65"/>
        <p:cNvGrpSpPr/>
        <p:nvPr/>
      </p:nvGrpSpPr>
      <p:grpSpPr>
        <a:xfrm>
          <a:off x="0" y="0"/>
          <a:ext cx="0" cy="0"/>
          <a:chOff x="0" y="0"/>
          <a:chExt cx="0" cy="0"/>
        </a:xfrm>
      </p:grpSpPr>
      <p:sp>
        <p:nvSpPr>
          <p:cNvPr id="66" name="Shape 66"/>
          <p:cNvSpPr txBox="1"/>
          <p:nvPr>
            <p:ph type="title"/>
          </p:nvPr>
        </p:nvSpPr>
        <p:spPr>
          <a:xfrm>
            <a:off x="5735322" y="15361920"/>
            <a:ext cx="17556600" cy="1813500"/>
          </a:xfrm>
          <a:prstGeom prst="rect">
            <a:avLst/>
          </a:prstGeom>
          <a:noFill/>
          <a:ln>
            <a:noFill/>
          </a:ln>
        </p:spPr>
        <p:txBody>
          <a:bodyPr anchorCtr="0" anchor="b" bIns="292550" lIns="292550" spcFirstLastPara="1" rIns="292550" wrap="square" tIns="292550"/>
          <a:lstStyle>
            <a:lvl1pPr indent="0" lvl="0" marL="0" marR="0" rtl="0" algn="l">
              <a:spcBef>
                <a:spcPts val="0"/>
              </a:spcBef>
              <a:spcAft>
                <a:spcPts val="0"/>
              </a:spcAft>
              <a:buClr>
                <a:schemeClr val="dk1"/>
              </a:buClr>
              <a:buSzPts val="4500"/>
              <a:buFont typeface="Calibri"/>
              <a:buNone/>
              <a:defRPr b="1" i="0" sz="64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67" name="Shape 67"/>
          <p:cNvSpPr/>
          <p:nvPr>
            <p:ph idx="2" type="pic"/>
          </p:nvPr>
        </p:nvSpPr>
        <p:spPr>
          <a:xfrm>
            <a:off x="5735322" y="1960880"/>
            <a:ext cx="17556600" cy="13167300"/>
          </a:xfrm>
          <a:prstGeom prst="rect">
            <a:avLst/>
          </a:prstGeom>
          <a:noFill/>
          <a:ln>
            <a:noFill/>
          </a:ln>
        </p:spPr>
        <p:txBody>
          <a:bodyPr anchorCtr="0" anchor="t" bIns="292550" lIns="292550" spcFirstLastPara="1" rIns="292550" wrap="square" tIns="292550"/>
          <a:lstStyle>
            <a:lvl1pPr indent="0" lvl="0" marL="0" marR="0" rtl="0" algn="l">
              <a:spcBef>
                <a:spcPts val="2000"/>
              </a:spcBef>
              <a:spcAft>
                <a:spcPts val="0"/>
              </a:spcAft>
              <a:buClr>
                <a:schemeClr val="dk1"/>
              </a:buClr>
              <a:buSzPts val="4500"/>
              <a:buFont typeface="Arial"/>
              <a:buNone/>
              <a:defRPr b="0" i="0" sz="10200" u="none" cap="none" strike="noStrike">
                <a:solidFill>
                  <a:schemeClr val="dk1"/>
                </a:solidFill>
                <a:latin typeface="Calibri"/>
                <a:ea typeface="Calibri"/>
                <a:cs typeface="Calibri"/>
                <a:sym typeface="Calibri"/>
              </a:defRPr>
            </a:lvl1pPr>
            <a:lvl2pPr indent="0" lvl="1" marL="1460500" marR="0" rtl="0" algn="l">
              <a:spcBef>
                <a:spcPts val="1800"/>
              </a:spcBef>
              <a:spcAft>
                <a:spcPts val="0"/>
              </a:spcAft>
              <a:buClr>
                <a:schemeClr val="dk1"/>
              </a:buClr>
              <a:buSzPts val="4500"/>
              <a:buFont typeface="Arial"/>
              <a:buNone/>
              <a:defRPr b="0" i="0" sz="9000" u="none" cap="none" strike="noStrike">
                <a:solidFill>
                  <a:schemeClr val="dk1"/>
                </a:solidFill>
                <a:latin typeface="Calibri"/>
                <a:ea typeface="Calibri"/>
                <a:cs typeface="Calibri"/>
                <a:sym typeface="Calibri"/>
              </a:defRPr>
            </a:lvl2pPr>
            <a:lvl3pPr indent="0" lvl="2" marL="2921000" marR="0" rtl="0" algn="l">
              <a:spcBef>
                <a:spcPts val="1500"/>
              </a:spcBef>
              <a:spcAft>
                <a:spcPts val="0"/>
              </a:spcAft>
              <a:buClr>
                <a:schemeClr val="dk1"/>
              </a:buClr>
              <a:buSzPts val="4500"/>
              <a:buFont typeface="Arial"/>
              <a:buNone/>
              <a:defRPr b="0" i="0" sz="7700" u="none" cap="none" strike="noStrike">
                <a:solidFill>
                  <a:schemeClr val="dk1"/>
                </a:solidFill>
                <a:latin typeface="Calibri"/>
                <a:ea typeface="Calibri"/>
                <a:cs typeface="Calibri"/>
                <a:sym typeface="Calibri"/>
              </a:defRPr>
            </a:lvl3pPr>
            <a:lvl4pPr indent="0" lvl="3" marL="4394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4pPr>
            <a:lvl5pPr indent="0" lvl="4" marL="58547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5pPr>
            <a:lvl6pPr indent="0" lvl="5" marL="7315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6pPr>
            <a:lvl7pPr indent="0" lvl="6" marL="87757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7pPr>
            <a:lvl8pPr indent="0" lvl="7" marL="102362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8pPr>
            <a:lvl9pPr indent="0" lvl="8" marL="11709400" marR="0" rtl="0" algn="l">
              <a:spcBef>
                <a:spcPts val="1300"/>
              </a:spcBef>
              <a:spcAft>
                <a:spcPts val="0"/>
              </a:spcAft>
              <a:buClr>
                <a:schemeClr val="dk1"/>
              </a:buClr>
              <a:buSzPts val="4500"/>
              <a:buFont typeface="Arial"/>
              <a:buNone/>
              <a:defRPr b="0" i="0" sz="6400" u="none" cap="none" strike="noStrike">
                <a:solidFill>
                  <a:schemeClr val="dk1"/>
                </a:solidFill>
                <a:latin typeface="Calibri"/>
                <a:ea typeface="Calibri"/>
                <a:cs typeface="Calibri"/>
                <a:sym typeface="Calibri"/>
              </a:defRPr>
            </a:lvl9pPr>
          </a:lstStyle>
          <a:p/>
        </p:txBody>
      </p:sp>
      <p:sp>
        <p:nvSpPr>
          <p:cNvPr id="68" name="Shape 68"/>
          <p:cNvSpPr txBox="1"/>
          <p:nvPr>
            <p:ph idx="1" type="body"/>
          </p:nvPr>
        </p:nvSpPr>
        <p:spPr>
          <a:xfrm>
            <a:off x="5735322" y="17175481"/>
            <a:ext cx="17556600" cy="2575500"/>
          </a:xfrm>
          <a:prstGeom prst="rect">
            <a:avLst/>
          </a:prstGeom>
          <a:noFill/>
          <a:ln>
            <a:noFill/>
          </a:ln>
        </p:spPr>
        <p:txBody>
          <a:bodyPr anchorCtr="0" anchor="t" bIns="292550" lIns="292550" spcFirstLastPara="1" rIns="292550" wrap="square" tIns="292550"/>
          <a:lstStyle>
            <a:lvl1pPr indent="-228600" lvl="0" marL="457200" marR="0" rtl="0" algn="l">
              <a:spcBef>
                <a:spcPts val="900"/>
              </a:spcBef>
              <a:spcAft>
                <a:spcPts val="0"/>
              </a:spcAft>
              <a:buClr>
                <a:schemeClr val="dk1"/>
              </a:buClr>
              <a:buSzPts val="10200"/>
              <a:buFont typeface="Arial"/>
              <a:buNone/>
              <a:defRPr b="0" i="0" sz="4500" u="none" cap="none" strike="noStrike">
                <a:solidFill>
                  <a:schemeClr val="dk1"/>
                </a:solidFill>
                <a:latin typeface="Calibri"/>
                <a:ea typeface="Calibri"/>
                <a:cs typeface="Calibri"/>
                <a:sym typeface="Calibri"/>
              </a:defRPr>
            </a:lvl1pPr>
            <a:lvl2pPr indent="-228600" lvl="1" marL="914400" marR="0" rtl="0" algn="l">
              <a:spcBef>
                <a:spcPts val="800"/>
              </a:spcBef>
              <a:spcAft>
                <a:spcPts val="0"/>
              </a:spcAft>
              <a:buClr>
                <a:schemeClr val="dk1"/>
              </a:buClr>
              <a:buSzPts val="9000"/>
              <a:buFont typeface="Arial"/>
              <a:buNone/>
              <a:defRPr b="0" i="0" sz="3800" u="none" cap="none" strike="noStrike">
                <a:solidFill>
                  <a:schemeClr val="dk1"/>
                </a:solidFill>
                <a:latin typeface="Calibri"/>
                <a:ea typeface="Calibri"/>
                <a:cs typeface="Calibri"/>
                <a:sym typeface="Calibri"/>
              </a:defRPr>
            </a:lvl2pPr>
            <a:lvl3pPr indent="-228600" lvl="2" marL="1371600" marR="0" rtl="0" algn="l">
              <a:spcBef>
                <a:spcPts val="600"/>
              </a:spcBef>
              <a:spcAft>
                <a:spcPts val="0"/>
              </a:spcAft>
              <a:buClr>
                <a:schemeClr val="dk1"/>
              </a:buClr>
              <a:buSzPts val="7700"/>
              <a:buFont typeface="Arial"/>
              <a:buNone/>
              <a:defRPr b="0" i="0" sz="3200" u="none" cap="none" strike="noStrike">
                <a:solidFill>
                  <a:schemeClr val="dk1"/>
                </a:solidFill>
                <a:latin typeface="Calibri"/>
                <a:ea typeface="Calibri"/>
                <a:cs typeface="Calibri"/>
                <a:sym typeface="Calibri"/>
              </a:defRPr>
            </a:lvl3pPr>
            <a:lvl4pPr indent="-228600" lvl="3" marL="1828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4pPr>
            <a:lvl5pPr indent="-228600" lvl="4" marL="22860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5pPr>
            <a:lvl6pPr indent="-228600" lvl="5" marL="27432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6pPr>
            <a:lvl7pPr indent="-228600" lvl="6" marL="32004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7pPr>
            <a:lvl8pPr indent="-228600" lvl="7" marL="36576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8pPr>
            <a:lvl9pPr indent="-228600" lvl="8" marL="4114800" marR="0" rtl="0" algn="l">
              <a:spcBef>
                <a:spcPts val="600"/>
              </a:spcBef>
              <a:spcAft>
                <a:spcPts val="0"/>
              </a:spcAft>
              <a:buClr>
                <a:schemeClr val="dk1"/>
              </a:buClr>
              <a:buSzPts val="6400"/>
              <a:buFont typeface="Arial"/>
              <a:buNone/>
              <a:defRPr b="0" i="0" sz="2900" u="none" cap="none" strike="noStrike">
                <a:solidFill>
                  <a:schemeClr val="dk1"/>
                </a:solidFill>
                <a:latin typeface="Calibri"/>
                <a:ea typeface="Calibri"/>
                <a:cs typeface="Calibri"/>
                <a:sym typeface="Calibri"/>
              </a:defRPr>
            </a:lvl9pPr>
          </a:lstStyle>
          <a:p/>
        </p:txBody>
      </p:sp>
      <p:sp>
        <p:nvSpPr>
          <p:cNvPr id="69" name="Shape 69"/>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70" name="Shape 70"/>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71" name="Shape 71"/>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slideLayout" Target="../slideLayouts/slideLayout24.xml"/><Relationship Id="rId3" Type="http://schemas.openxmlformats.org/officeDocument/2006/relationships/slideLayout" Target="../slideLayouts/slideLayout25.xml"/><Relationship Id="rId4" Type="http://schemas.openxmlformats.org/officeDocument/2006/relationships/slideLayout" Target="../slideLayouts/slideLayout26.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2" Type="http://schemas.openxmlformats.org/officeDocument/2006/relationships/theme" Target="../theme/theme7.xml"/><Relationship Id="rId9" Type="http://schemas.openxmlformats.org/officeDocument/2006/relationships/slideLayout" Target="../slideLayouts/slideLayout31.xml"/><Relationship Id="rId5" Type="http://schemas.openxmlformats.org/officeDocument/2006/relationships/slideLayout" Target="../slideLayouts/slideLayout27.xml"/><Relationship Id="rId6" Type="http://schemas.openxmlformats.org/officeDocument/2006/relationships/slideLayout" Target="../slideLayouts/slideLayout28.xml"/><Relationship Id="rId7" Type="http://schemas.openxmlformats.org/officeDocument/2006/relationships/slideLayout" Target="../slideLayouts/slideLayout29.xml"/><Relationship Id="rId8" Type="http://schemas.openxmlformats.org/officeDocument/2006/relationships/slideLayout" Target="../slideLayouts/slideLayout30.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slideLayout" Target="../slideLayouts/slideLayout35.xml"/><Relationship Id="rId3" Type="http://schemas.openxmlformats.org/officeDocument/2006/relationships/slideLayout" Target="../slideLayouts/slideLayout36.xml"/><Relationship Id="rId4" Type="http://schemas.openxmlformats.org/officeDocument/2006/relationships/slideLayout" Target="../slideLayouts/slideLayout37.xml"/><Relationship Id="rId11" Type="http://schemas.openxmlformats.org/officeDocument/2006/relationships/slideLayout" Target="../slideLayouts/slideLayout44.xml"/><Relationship Id="rId10" Type="http://schemas.openxmlformats.org/officeDocument/2006/relationships/slideLayout" Target="../slideLayouts/slideLayout43.xml"/><Relationship Id="rId12" Type="http://schemas.openxmlformats.org/officeDocument/2006/relationships/theme" Target="../theme/theme5.xml"/><Relationship Id="rId9" Type="http://schemas.openxmlformats.org/officeDocument/2006/relationships/slideLayout" Target="../slideLayouts/slideLayout42.xml"/><Relationship Id="rId5" Type="http://schemas.openxmlformats.org/officeDocument/2006/relationships/slideLayout" Target="../slideLayouts/slideLayout38.xml"/><Relationship Id="rId6" Type="http://schemas.openxmlformats.org/officeDocument/2006/relationships/slideLayout" Target="../slideLayouts/slideLayout39.xml"/><Relationship Id="rId7" Type="http://schemas.openxmlformats.org/officeDocument/2006/relationships/slideLayout" Target="../slideLayouts/slideLayout40.xml"/><Relationship Id="rId8" Type="http://schemas.openxmlformats.org/officeDocument/2006/relationships/slideLayout" Target="../slideLayouts/slideLayout41.xml"/></Relationships>
</file>

<file path=ppt/slideMasters/_rels/slideMaster5.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slideLayout" Target="../slideLayouts/slideLayout46.xml"/><Relationship Id="rId3" Type="http://schemas.openxmlformats.org/officeDocument/2006/relationships/slideLayout" Target="../slideLayouts/slideLayout47.xml"/><Relationship Id="rId4" Type="http://schemas.openxmlformats.org/officeDocument/2006/relationships/slideLayout" Target="../slideLayouts/slideLayout48.xml"/><Relationship Id="rId11" Type="http://schemas.openxmlformats.org/officeDocument/2006/relationships/slideLayout" Target="../slideLayouts/slideLayout55.xml"/><Relationship Id="rId10" Type="http://schemas.openxmlformats.org/officeDocument/2006/relationships/slideLayout" Target="../slideLayouts/slideLayout54.xml"/><Relationship Id="rId12" Type="http://schemas.openxmlformats.org/officeDocument/2006/relationships/theme" Target="../theme/theme6.xml"/><Relationship Id="rId9" Type="http://schemas.openxmlformats.org/officeDocument/2006/relationships/slideLayout" Target="../slideLayouts/slideLayout53.xml"/><Relationship Id="rId5" Type="http://schemas.openxmlformats.org/officeDocument/2006/relationships/slideLayout" Target="../slideLayouts/slideLayout49.xml"/><Relationship Id="rId6" Type="http://schemas.openxmlformats.org/officeDocument/2006/relationships/slideLayout" Target="../slideLayouts/slideLayout50.xml"/><Relationship Id="rId7" Type="http://schemas.openxmlformats.org/officeDocument/2006/relationships/slideLayout" Target="../slideLayouts/slideLayout51.xml"/><Relationship Id="rId8" Type="http://schemas.openxmlformats.org/officeDocument/2006/relationships/slideLayout" Target="../slideLayouts/slideLayout52.xml"/></Relationships>
</file>

<file path=ppt/slideMasters/_rels/slideMaster6.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slideLayout" Target="../slideLayouts/slideLayout57.xml"/><Relationship Id="rId3" Type="http://schemas.openxmlformats.org/officeDocument/2006/relationships/slideLayout" Target="../slideLayouts/slideLayout58.xml"/><Relationship Id="rId4" Type="http://schemas.openxmlformats.org/officeDocument/2006/relationships/slideLayout" Target="../slideLayouts/slideLayout59.xml"/><Relationship Id="rId11" Type="http://schemas.openxmlformats.org/officeDocument/2006/relationships/slideLayout" Target="../slideLayouts/slideLayout66.xml"/><Relationship Id="rId10" Type="http://schemas.openxmlformats.org/officeDocument/2006/relationships/slideLayout" Target="../slideLayouts/slideLayout65.xml"/><Relationship Id="rId12" Type="http://schemas.openxmlformats.org/officeDocument/2006/relationships/theme" Target="../theme/theme3.xml"/><Relationship Id="rId9" Type="http://schemas.openxmlformats.org/officeDocument/2006/relationships/slideLayout" Target="../slideLayouts/slideLayout64.xml"/><Relationship Id="rId5" Type="http://schemas.openxmlformats.org/officeDocument/2006/relationships/slideLayout" Target="../slideLayouts/slideLayout60.xml"/><Relationship Id="rId6" Type="http://schemas.openxmlformats.org/officeDocument/2006/relationships/slideLayout" Target="../slideLayouts/slideLayout61.xml"/><Relationship Id="rId7" Type="http://schemas.openxmlformats.org/officeDocument/2006/relationships/slideLayout" Target="../slideLayouts/slideLayout62.xml"/><Relationship Id="rId8"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Shape 10"/>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1" name="Shape 11"/>
          <p:cNvSpPr txBox="1"/>
          <p:nvPr>
            <p:ph idx="1" type="body"/>
          </p:nvPr>
        </p:nvSpPr>
        <p:spPr>
          <a:xfrm>
            <a:off x="1463040" y="5120640"/>
            <a:ext cx="26334600" cy="144831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12" name="Shape 12"/>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b="0" i="0" sz="3800" u="none" cap="none" strike="noStrike">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3" name="Shape 13"/>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b="0" i="0" sz="3800" u="none" cap="none" strike="noStrike">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4" name="Shape 14"/>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b="0" i="0" sz="3800" u="none" cap="none" strike="noStrike">
                <a:solidFill>
                  <a:srgbClr val="888888"/>
                </a:solidFill>
                <a:latin typeface="Calibri"/>
                <a:ea typeface="Calibri"/>
                <a:cs typeface="Calibri"/>
                <a:sym typeface="Calibri"/>
              </a:defRPr>
            </a:lvl1pPr>
            <a:lvl2pPr indent="0" lvl="1" marL="0" marR="0" rtl="0" algn="r">
              <a:spcBef>
                <a:spcPts val="0"/>
              </a:spcBef>
              <a:buNone/>
              <a:defRPr b="0" i="0" sz="3800" u="none" cap="none" strike="noStrike">
                <a:solidFill>
                  <a:srgbClr val="888888"/>
                </a:solidFill>
                <a:latin typeface="Calibri"/>
                <a:ea typeface="Calibri"/>
                <a:cs typeface="Calibri"/>
                <a:sym typeface="Calibri"/>
              </a:defRPr>
            </a:lvl2pPr>
            <a:lvl3pPr indent="0" lvl="2" marL="0" marR="0" rtl="0" algn="r">
              <a:spcBef>
                <a:spcPts val="0"/>
              </a:spcBef>
              <a:buNone/>
              <a:defRPr b="0" i="0" sz="3800" u="none" cap="none" strike="noStrike">
                <a:solidFill>
                  <a:srgbClr val="888888"/>
                </a:solidFill>
                <a:latin typeface="Calibri"/>
                <a:ea typeface="Calibri"/>
                <a:cs typeface="Calibri"/>
                <a:sym typeface="Calibri"/>
              </a:defRPr>
            </a:lvl3pPr>
            <a:lvl4pPr indent="0" lvl="3" marL="0" marR="0" rtl="0" algn="r">
              <a:spcBef>
                <a:spcPts val="0"/>
              </a:spcBef>
              <a:buNone/>
              <a:defRPr b="0" i="0" sz="3800" u="none" cap="none" strike="noStrike">
                <a:solidFill>
                  <a:srgbClr val="888888"/>
                </a:solidFill>
                <a:latin typeface="Calibri"/>
                <a:ea typeface="Calibri"/>
                <a:cs typeface="Calibri"/>
                <a:sym typeface="Calibri"/>
              </a:defRPr>
            </a:lvl4pPr>
            <a:lvl5pPr indent="0" lvl="4" marL="0" marR="0" rtl="0" algn="r">
              <a:spcBef>
                <a:spcPts val="0"/>
              </a:spcBef>
              <a:buNone/>
              <a:defRPr b="0" i="0" sz="3800" u="none" cap="none" strike="noStrike">
                <a:solidFill>
                  <a:srgbClr val="888888"/>
                </a:solidFill>
                <a:latin typeface="Calibri"/>
                <a:ea typeface="Calibri"/>
                <a:cs typeface="Calibri"/>
                <a:sym typeface="Calibri"/>
              </a:defRPr>
            </a:lvl5pPr>
            <a:lvl6pPr indent="0" lvl="5" marL="0" marR="0" rtl="0" algn="r">
              <a:spcBef>
                <a:spcPts val="0"/>
              </a:spcBef>
              <a:buNone/>
              <a:defRPr b="0" i="0" sz="3800" u="none" cap="none" strike="noStrike">
                <a:solidFill>
                  <a:srgbClr val="888888"/>
                </a:solidFill>
                <a:latin typeface="Calibri"/>
                <a:ea typeface="Calibri"/>
                <a:cs typeface="Calibri"/>
                <a:sym typeface="Calibri"/>
              </a:defRPr>
            </a:lvl6pPr>
            <a:lvl7pPr indent="0" lvl="6" marL="0" marR="0" rtl="0" algn="r">
              <a:spcBef>
                <a:spcPts val="0"/>
              </a:spcBef>
              <a:buNone/>
              <a:defRPr b="0" i="0" sz="3800" u="none" cap="none" strike="noStrike">
                <a:solidFill>
                  <a:srgbClr val="888888"/>
                </a:solidFill>
                <a:latin typeface="Calibri"/>
                <a:ea typeface="Calibri"/>
                <a:cs typeface="Calibri"/>
                <a:sym typeface="Calibri"/>
              </a:defRPr>
            </a:lvl7pPr>
            <a:lvl8pPr indent="0" lvl="7" marL="0" marR="0" rtl="0" algn="r">
              <a:spcBef>
                <a:spcPts val="0"/>
              </a:spcBef>
              <a:buNone/>
              <a:defRPr b="0" i="0" sz="3800" u="none" cap="none" strike="noStrike">
                <a:solidFill>
                  <a:srgbClr val="888888"/>
                </a:solidFill>
                <a:latin typeface="Calibri"/>
                <a:ea typeface="Calibri"/>
                <a:cs typeface="Calibri"/>
                <a:sym typeface="Calibri"/>
              </a:defRPr>
            </a:lvl8pPr>
            <a:lvl9pPr indent="0" lvl="8" marL="0" marR="0" rtl="0" algn="r">
              <a:spcBef>
                <a:spcPts val="0"/>
              </a:spcBef>
              <a:buNone/>
              <a:defRPr b="0" i="0" sz="3800" u="none" cap="none" strike="noStrike">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84" name="Shape 84"/>
        <p:cNvGrpSpPr/>
        <p:nvPr/>
      </p:nvGrpSpPr>
      <p:grpSpPr>
        <a:xfrm>
          <a:off x="0" y="0"/>
          <a:ext cx="0" cy="0"/>
          <a:chOff x="0" y="0"/>
          <a:chExt cx="0" cy="0"/>
        </a:xfrm>
      </p:grpSpPr>
      <p:sp>
        <p:nvSpPr>
          <p:cNvPr id="85" name="Shape 85"/>
          <p:cNvSpPr txBox="1"/>
          <p:nvPr>
            <p:ph type="title"/>
          </p:nvPr>
        </p:nvSpPr>
        <p:spPr>
          <a:xfrm>
            <a:off x="2011680" y="1168403"/>
            <a:ext cx="25237500" cy="4241700"/>
          </a:xfrm>
          <a:prstGeom prst="rect">
            <a:avLst/>
          </a:prstGeom>
          <a:noFill/>
          <a:ln>
            <a:noFill/>
          </a:ln>
        </p:spPr>
        <p:txBody>
          <a:bodyPr anchorCtr="0" anchor="ctr" bIns="292550" lIns="292550" spcFirstLastPara="1" rIns="292550" wrap="square" tIns="292550"/>
          <a:lstStyle>
            <a:lvl1pPr indent="0" lvl="0" marL="0" marR="0" rtl="0" algn="l">
              <a:lnSpc>
                <a:spcPct val="90000"/>
              </a:lnSpc>
              <a:spcBef>
                <a:spcPts val="0"/>
              </a:spcBef>
              <a:spcAft>
                <a:spcPts val="0"/>
              </a:spcAft>
              <a:buClr>
                <a:schemeClr val="dk1"/>
              </a:buClr>
              <a:buSzPts val="4500"/>
              <a:buFont typeface="Calibri"/>
              <a:buNone/>
              <a:defRPr b="0" i="0" sz="106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86" name="Shape 86"/>
          <p:cNvSpPr txBox="1"/>
          <p:nvPr>
            <p:ph idx="1" type="body"/>
          </p:nvPr>
        </p:nvSpPr>
        <p:spPr>
          <a:xfrm>
            <a:off x="2011680" y="5842000"/>
            <a:ext cx="25237500" cy="13924200"/>
          </a:xfrm>
          <a:prstGeom prst="rect">
            <a:avLst/>
          </a:prstGeom>
          <a:noFill/>
          <a:ln>
            <a:noFill/>
          </a:ln>
        </p:spPr>
        <p:txBody>
          <a:bodyPr anchorCtr="0" anchor="t" bIns="292550" lIns="292550" spcFirstLastPara="1" rIns="292550" wrap="square" tIns="292550"/>
          <a:lstStyle>
            <a:lvl1pPr indent="-654050" lvl="0" marL="457200" marR="0" rtl="0" algn="l">
              <a:lnSpc>
                <a:spcPct val="90000"/>
              </a:lnSpc>
              <a:spcBef>
                <a:spcPts val="2400"/>
              </a:spcBef>
              <a:spcAft>
                <a:spcPts val="0"/>
              </a:spcAft>
              <a:buClr>
                <a:schemeClr val="dk1"/>
              </a:buClr>
              <a:buSzPts val="6700"/>
              <a:buFont typeface="Arial"/>
              <a:buChar char="•"/>
              <a:defRPr b="0" i="0" sz="6700" u="none" cap="none" strike="noStrike">
                <a:solidFill>
                  <a:schemeClr val="dk1"/>
                </a:solidFill>
                <a:latin typeface="Calibri"/>
                <a:ea typeface="Calibri"/>
                <a:cs typeface="Calibri"/>
                <a:sym typeface="Calibri"/>
              </a:defRPr>
            </a:lvl1pPr>
            <a:lvl2pPr indent="-596900" lvl="1" marL="914400" marR="0" rtl="0" algn="l">
              <a:lnSpc>
                <a:spcPct val="90000"/>
              </a:lnSpc>
              <a:spcBef>
                <a:spcPts val="1200"/>
              </a:spcBef>
              <a:spcAft>
                <a:spcPts val="0"/>
              </a:spcAft>
              <a:buClr>
                <a:schemeClr val="dk1"/>
              </a:buClr>
              <a:buSzPts val="5800"/>
              <a:buFont typeface="Arial"/>
              <a:buChar char="•"/>
              <a:defRPr b="0" i="0" sz="5800" u="none" cap="none" strike="noStrike">
                <a:solidFill>
                  <a:schemeClr val="dk1"/>
                </a:solidFill>
                <a:latin typeface="Calibri"/>
                <a:ea typeface="Calibri"/>
                <a:cs typeface="Calibri"/>
                <a:sym typeface="Calibri"/>
              </a:defRPr>
            </a:lvl2pPr>
            <a:lvl3pPr indent="-533400" lvl="2" marL="1371600" marR="0" rtl="0" algn="l">
              <a:lnSpc>
                <a:spcPct val="90000"/>
              </a:lnSpc>
              <a:spcBef>
                <a:spcPts val="1200"/>
              </a:spcBef>
              <a:spcAft>
                <a:spcPts val="0"/>
              </a:spcAft>
              <a:buClr>
                <a:schemeClr val="dk1"/>
              </a:buClr>
              <a:buSzPts val="4800"/>
              <a:buFont typeface="Arial"/>
              <a:buChar char="•"/>
              <a:defRPr b="0" i="0" sz="4800" u="none" cap="none" strike="noStrike">
                <a:solidFill>
                  <a:schemeClr val="dk1"/>
                </a:solidFill>
                <a:latin typeface="Calibri"/>
                <a:ea typeface="Calibri"/>
                <a:cs typeface="Calibri"/>
                <a:sym typeface="Calibri"/>
              </a:defRPr>
            </a:lvl3pPr>
            <a:lvl4pPr indent="-501650" lvl="3" marL="1828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4pPr>
            <a:lvl5pPr indent="-501650" lvl="4" marL="22860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5pPr>
            <a:lvl6pPr indent="-501650" lvl="5" marL="27432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6pPr>
            <a:lvl7pPr indent="-501650" lvl="6" marL="32004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7pPr>
            <a:lvl8pPr indent="-501650" lvl="7" marL="36576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8pPr>
            <a:lvl9pPr indent="-501650" lvl="8" marL="4114800" marR="0" rtl="0" algn="l">
              <a:lnSpc>
                <a:spcPct val="90000"/>
              </a:lnSpc>
              <a:spcBef>
                <a:spcPts val="1200"/>
              </a:spcBef>
              <a:spcAft>
                <a:spcPts val="0"/>
              </a:spcAft>
              <a:buClr>
                <a:schemeClr val="dk1"/>
              </a:buClr>
              <a:buSzPts val="4300"/>
              <a:buFont typeface="Arial"/>
              <a:buChar char="•"/>
              <a:defRPr b="0" i="0" sz="4300" u="none" cap="none" strike="noStrike">
                <a:solidFill>
                  <a:schemeClr val="dk1"/>
                </a:solidFill>
                <a:latin typeface="Calibri"/>
                <a:ea typeface="Calibri"/>
                <a:cs typeface="Calibri"/>
                <a:sym typeface="Calibri"/>
              </a:defRPr>
            </a:lvl9pPr>
          </a:lstStyle>
          <a:p/>
        </p:txBody>
      </p:sp>
      <p:sp>
        <p:nvSpPr>
          <p:cNvPr id="87" name="Shape 87"/>
          <p:cNvSpPr txBox="1"/>
          <p:nvPr>
            <p:ph idx="10" type="dt"/>
          </p:nvPr>
        </p:nvSpPr>
        <p:spPr>
          <a:xfrm>
            <a:off x="2011680" y="20340324"/>
            <a:ext cx="65838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88" name="Shape 88"/>
          <p:cNvSpPr txBox="1"/>
          <p:nvPr>
            <p:ph idx="11" type="ftr"/>
          </p:nvPr>
        </p:nvSpPr>
        <p:spPr>
          <a:xfrm>
            <a:off x="9692640" y="20340324"/>
            <a:ext cx="98754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29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89" name="Shape 89"/>
          <p:cNvSpPr txBox="1"/>
          <p:nvPr>
            <p:ph idx="12" type="sldNum"/>
          </p:nvPr>
        </p:nvSpPr>
        <p:spPr>
          <a:xfrm>
            <a:off x="20665440" y="20340324"/>
            <a:ext cx="65838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2900">
                <a:solidFill>
                  <a:srgbClr val="888888"/>
                </a:solidFill>
                <a:latin typeface="Calibri"/>
                <a:ea typeface="Calibri"/>
                <a:cs typeface="Calibri"/>
                <a:sym typeface="Calibri"/>
              </a:defRPr>
            </a:lvl1pPr>
            <a:lvl2pPr indent="0" lvl="1" marL="0" marR="0" rtl="0" algn="r">
              <a:spcBef>
                <a:spcPts val="0"/>
              </a:spcBef>
              <a:buNone/>
              <a:defRPr sz="2900">
                <a:solidFill>
                  <a:srgbClr val="888888"/>
                </a:solidFill>
                <a:latin typeface="Calibri"/>
                <a:ea typeface="Calibri"/>
                <a:cs typeface="Calibri"/>
                <a:sym typeface="Calibri"/>
              </a:defRPr>
            </a:lvl2pPr>
            <a:lvl3pPr indent="0" lvl="2" marL="0" marR="0" rtl="0" algn="r">
              <a:spcBef>
                <a:spcPts val="0"/>
              </a:spcBef>
              <a:buNone/>
              <a:defRPr sz="2900">
                <a:solidFill>
                  <a:srgbClr val="888888"/>
                </a:solidFill>
                <a:latin typeface="Calibri"/>
                <a:ea typeface="Calibri"/>
                <a:cs typeface="Calibri"/>
                <a:sym typeface="Calibri"/>
              </a:defRPr>
            </a:lvl3pPr>
            <a:lvl4pPr indent="0" lvl="3" marL="0" marR="0" rtl="0" algn="r">
              <a:spcBef>
                <a:spcPts val="0"/>
              </a:spcBef>
              <a:buNone/>
              <a:defRPr sz="2900">
                <a:solidFill>
                  <a:srgbClr val="888888"/>
                </a:solidFill>
                <a:latin typeface="Calibri"/>
                <a:ea typeface="Calibri"/>
                <a:cs typeface="Calibri"/>
                <a:sym typeface="Calibri"/>
              </a:defRPr>
            </a:lvl4pPr>
            <a:lvl5pPr indent="0" lvl="4" marL="0" marR="0" rtl="0" algn="r">
              <a:spcBef>
                <a:spcPts val="0"/>
              </a:spcBef>
              <a:buNone/>
              <a:defRPr sz="2900">
                <a:solidFill>
                  <a:srgbClr val="888888"/>
                </a:solidFill>
                <a:latin typeface="Calibri"/>
                <a:ea typeface="Calibri"/>
                <a:cs typeface="Calibri"/>
                <a:sym typeface="Calibri"/>
              </a:defRPr>
            </a:lvl5pPr>
            <a:lvl6pPr indent="0" lvl="5" marL="0" marR="0" rtl="0" algn="r">
              <a:spcBef>
                <a:spcPts val="0"/>
              </a:spcBef>
              <a:buNone/>
              <a:defRPr sz="2900">
                <a:solidFill>
                  <a:srgbClr val="888888"/>
                </a:solidFill>
                <a:latin typeface="Calibri"/>
                <a:ea typeface="Calibri"/>
                <a:cs typeface="Calibri"/>
                <a:sym typeface="Calibri"/>
              </a:defRPr>
            </a:lvl6pPr>
            <a:lvl7pPr indent="0" lvl="6" marL="0" marR="0" rtl="0" algn="r">
              <a:spcBef>
                <a:spcPts val="0"/>
              </a:spcBef>
              <a:buNone/>
              <a:defRPr sz="2900">
                <a:solidFill>
                  <a:srgbClr val="888888"/>
                </a:solidFill>
                <a:latin typeface="Calibri"/>
                <a:ea typeface="Calibri"/>
                <a:cs typeface="Calibri"/>
                <a:sym typeface="Calibri"/>
              </a:defRPr>
            </a:lvl7pPr>
            <a:lvl8pPr indent="0" lvl="7" marL="0" marR="0" rtl="0" algn="r">
              <a:spcBef>
                <a:spcPts val="0"/>
              </a:spcBef>
              <a:buNone/>
              <a:defRPr sz="2900">
                <a:solidFill>
                  <a:srgbClr val="888888"/>
                </a:solidFill>
                <a:latin typeface="Calibri"/>
                <a:ea typeface="Calibri"/>
                <a:cs typeface="Calibri"/>
                <a:sym typeface="Calibri"/>
              </a:defRPr>
            </a:lvl8pPr>
            <a:lvl9pPr indent="0" lvl="8" marL="0" marR="0" rtl="0" algn="r">
              <a:spcBef>
                <a:spcPts val="0"/>
              </a:spcBef>
              <a:buNone/>
              <a:defRPr sz="29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159" name="Shape 159"/>
        <p:cNvGrpSpPr/>
        <p:nvPr/>
      </p:nvGrpSpPr>
      <p:grpSpPr>
        <a:xfrm>
          <a:off x="0" y="0"/>
          <a:ext cx="0" cy="0"/>
          <a:chOff x="0" y="0"/>
          <a:chExt cx="0" cy="0"/>
        </a:xfrm>
      </p:grpSpPr>
      <p:sp>
        <p:nvSpPr>
          <p:cNvPr id="160" name="Shape 160"/>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161" name="Shape 161"/>
          <p:cNvSpPr txBox="1"/>
          <p:nvPr>
            <p:ph idx="1" type="body"/>
          </p:nvPr>
        </p:nvSpPr>
        <p:spPr>
          <a:xfrm>
            <a:off x="1463040" y="5120640"/>
            <a:ext cx="26334600" cy="144831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162" name="Shape 162"/>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63" name="Shape 163"/>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164" name="Shape 164"/>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34" name="Shape 234"/>
        <p:cNvGrpSpPr/>
        <p:nvPr/>
      </p:nvGrpSpPr>
      <p:grpSpPr>
        <a:xfrm>
          <a:off x="0" y="0"/>
          <a:ext cx="0" cy="0"/>
          <a:chOff x="0" y="0"/>
          <a:chExt cx="0" cy="0"/>
        </a:xfrm>
      </p:grpSpPr>
      <p:sp>
        <p:nvSpPr>
          <p:cNvPr id="235" name="Shape 235"/>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236" name="Shape 236"/>
          <p:cNvSpPr txBox="1"/>
          <p:nvPr>
            <p:ph idx="1" type="body"/>
          </p:nvPr>
        </p:nvSpPr>
        <p:spPr>
          <a:xfrm>
            <a:off x="1463040" y="5120640"/>
            <a:ext cx="26334600" cy="144831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237" name="Shape 237"/>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38" name="Shape 238"/>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239" name="Shape 239"/>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09" name="Shape 309"/>
        <p:cNvGrpSpPr/>
        <p:nvPr/>
      </p:nvGrpSpPr>
      <p:grpSpPr>
        <a:xfrm>
          <a:off x="0" y="0"/>
          <a:ext cx="0" cy="0"/>
          <a:chOff x="0" y="0"/>
          <a:chExt cx="0" cy="0"/>
        </a:xfrm>
      </p:grpSpPr>
      <p:sp>
        <p:nvSpPr>
          <p:cNvPr id="310" name="Shape 310"/>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11" name="Shape 311"/>
          <p:cNvSpPr txBox="1"/>
          <p:nvPr>
            <p:ph idx="1" type="body"/>
          </p:nvPr>
        </p:nvSpPr>
        <p:spPr>
          <a:xfrm>
            <a:off x="1463040" y="5120640"/>
            <a:ext cx="26334600" cy="144831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312" name="Shape 312"/>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13" name="Shape 313"/>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14" name="Shape 314"/>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84" name="Shape 384"/>
        <p:cNvGrpSpPr/>
        <p:nvPr/>
      </p:nvGrpSpPr>
      <p:grpSpPr>
        <a:xfrm>
          <a:off x="0" y="0"/>
          <a:ext cx="0" cy="0"/>
          <a:chOff x="0" y="0"/>
          <a:chExt cx="0" cy="0"/>
        </a:xfrm>
      </p:grpSpPr>
      <p:sp>
        <p:nvSpPr>
          <p:cNvPr id="385" name="Shape 385"/>
          <p:cNvSpPr txBox="1"/>
          <p:nvPr>
            <p:ph type="title"/>
          </p:nvPr>
        </p:nvSpPr>
        <p:spPr>
          <a:xfrm>
            <a:off x="1463040" y="878842"/>
            <a:ext cx="26334600" cy="36576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Clr>
                <a:schemeClr val="dk1"/>
              </a:buClr>
              <a:buSzPts val="4500"/>
              <a:buFont typeface="Calibri"/>
              <a:buNone/>
              <a:defRPr b="0" i="0" sz="14100" u="none" cap="none" strike="noStrike">
                <a:solidFill>
                  <a:schemeClr val="dk1"/>
                </a:solidFill>
                <a:latin typeface="Calibri"/>
                <a:ea typeface="Calibri"/>
                <a:cs typeface="Calibri"/>
                <a:sym typeface="Calibri"/>
              </a:defRPr>
            </a:lvl1pPr>
            <a:lvl2pPr indent="0" lvl="1">
              <a:spcBef>
                <a:spcPts val="0"/>
              </a:spcBef>
              <a:spcAft>
                <a:spcPts val="0"/>
              </a:spcAft>
              <a:buSzPts val="4500"/>
              <a:buNone/>
              <a:defRPr sz="5800"/>
            </a:lvl2pPr>
            <a:lvl3pPr indent="0" lvl="2">
              <a:spcBef>
                <a:spcPts val="0"/>
              </a:spcBef>
              <a:spcAft>
                <a:spcPts val="0"/>
              </a:spcAft>
              <a:buSzPts val="4500"/>
              <a:buNone/>
              <a:defRPr sz="5800"/>
            </a:lvl3pPr>
            <a:lvl4pPr indent="0" lvl="3">
              <a:spcBef>
                <a:spcPts val="0"/>
              </a:spcBef>
              <a:spcAft>
                <a:spcPts val="0"/>
              </a:spcAft>
              <a:buSzPts val="4500"/>
              <a:buNone/>
              <a:defRPr sz="5800"/>
            </a:lvl4pPr>
            <a:lvl5pPr indent="0" lvl="4">
              <a:spcBef>
                <a:spcPts val="0"/>
              </a:spcBef>
              <a:spcAft>
                <a:spcPts val="0"/>
              </a:spcAft>
              <a:buSzPts val="4500"/>
              <a:buNone/>
              <a:defRPr sz="5800"/>
            </a:lvl5pPr>
            <a:lvl6pPr indent="0" lvl="5">
              <a:spcBef>
                <a:spcPts val="0"/>
              </a:spcBef>
              <a:spcAft>
                <a:spcPts val="0"/>
              </a:spcAft>
              <a:buSzPts val="4500"/>
              <a:buNone/>
              <a:defRPr sz="5800"/>
            </a:lvl6pPr>
            <a:lvl7pPr indent="0" lvl="6">
              <a:spcBef>
                <a:spcPts val="0"/>
              </a:spcBef>
              <a:spcAft>
                <a:spcPts val="0"/>
              </a:spcAft>
              <a:buSzPts val="4500"/>
              <a:buNone/>
              <a:defRPr sz="5800"/>
            </a:lvl7pPr>
            <a:lvl8pPr indent="0" lvl="7">
              <a:spcBef>
                <a:spcPts val="0"/>
              </a:spcBef>
              <a:spcAft>
                <a:spcPts val="0"/>
              </a:spcAft>
              <a:buSzPts val="4500"/>
              <a:buNone/>
              <a:defRPr sz="5800"/>
            </a:lvl8pPr>
            <a:lvl9pPr indent="0" lvl="8">
              <a:spcBef>
                <a:spcPts val="0"/>
              </a:spcBef>
              <a:spcAft>
                <a:spcPts val="0"/>
              </a:spcAft>
              <a:buSzPts val="4500"/>
              <a:buNone/>
              <a:defRPr sz="5800"/>
            </a:lvl9pPr>
          </a:lstStyle>
          <a:p/>
        </p:txBody>
      </p:sp>
      <p:sp>
        <p:nvSpPr>
          <p:cNvPr id="386" name="Shape 386"/>
          <p:cNvSpPr txBox="1"/>
          <p:nvPr>
            <p:ph idx="1" type="body"/>
          </p:nvPr>
        </p:nvSpPr>
        <p:spPr>
          <a:xfrm>
            <a:off x="1463040" y="5120640"/>
            <a:ext cx="26334600" cy="14483100"/>
          </a:xfrm>
          <a:prstGeom prst="rect">
            <a:avLst/>
          </a:prstGeom>
          <a:noFill/>
          <a:ln>
            <a:noFill/>
          </a:ln>
        </p:spPr>
        <p:txBody>
          <a:bodyPr anchorCtr="0" anchor="t" bIns="292550" lIns="292550" spcFirstLastPara="1" rIns="292550" wrap="square" tIns="292550"/>
          <a:lstStyle>
            <a:lvl1pPr indent="-876300" lvl="0" marL="457200" marR="0" rtl="0" algn="l">
              <a:spcBef>
                <a:spcPts val="2000"/>
              </a:spcBef>
              <a:spcAft>
                <a:spcPts val="0"/>
              </a:spcAft>
              <a:buClr>
                <a:schemeClr val="dk1"/>
              </a:buClr>
              <a:buSzPts val="10200"/>
              <a:buFont typeface="Arial"/>
              <a:buChar char="•"/>
              <a:defRPr b="0" i="0" sz="10200" u="none" cap="none" strike="noStrike">
                <a:solidFill>
                  <a:schemeClr val="dk1"/>
                </a:solidFill>
                <a:latin typeface="Calibri"/>
                <a:ea typeface="Calibri"/>
                <a:cs typeface="Calibri"/>
                <a:sym typeface="Calibri"/>
              </a:defRPr>
            </a:lvl1pPr>
            <a:lvl2pPr indent="-800100" lvl="1" marL="914400" marR="0" rtl="0" algn="l">
              <a:spcBef>
                <a:spcPts val="1800"/>
              </a:spcBef>
              <a:spcAft>
                <a:spcPts val="0"/>
              </a:spcAft>
              <a:buClr>
                <a:schemeClr val="dk1"/>
              </a:buClr>
              <a:buSzPts val="9000"/>
              <a:buFont typeface="Arial"/>
              <a:buChar char="–"/>
              <a:defRPr b="0" i="0" sz="9000" u="none" cap="none" strike="noStrike">
                <a:solidFill>
                  <a:schemeClr val="dk1"/>
                </a:solidFill>
                <a:latin typeface="Calibri"/>
                <a:ea typeface="Calibri"/>
                <a:cs typeface="Calibri"/>
                <a:sym typeface="Calibri"/>
              </a:defRPr>
            </a:lvl2pPr>
            <a:lvl3pPr indent="-717550" lvl="2" marL="1371600" marR="0" rtl="0" algn="l">
              <a:spcBef>
                <a:spcPts val="1500"/>
              </a:spcBef>
              <a:spcAft>
                <a:spcPts val="0"/>
              </a:spcAft>
              <a:buClr>
                <a:schemeClr val="dk1"/>
              </a:buClr>
              <a:buSzPts val="7700"/>
              <a:buFont typeface="Arial"/>
              <a:buChar char="•"/>
              <a:defRPr b="0" i="0" sz="7700" u="none" cap="none" strike="noStrike">
                <a:solidFill>
                  <a:schemeClr val="dk1"/>
                </a:solidFill>
                <a:latin typeface="Calibri"/>
                <a:ea typeface="Calibri"/>
                <a:cs typeface="Calibri"/>
                <a:sym typeface="Calibri"/>
              </a:defRPr>
            </a:lvl3pPr>
            <a:lvl4pPr indent="-635000" lvl="3" marL="1828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4pPr>
            <a:lvl5pPr indent="-635000" lvl="4" marL="22860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5pPr>
            <a:lvl6pPr indent="-635000" lvl="5" marL="27432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6pPr>
            <a:lvl7pPr indent="-635000" lvl="6" marL="32004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7pPr>
            <a:lvl8pPr indent="-635000" lvl="7" marL="36576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8pPr>
            <a:lvl9pPr indent="-635000" lvl="8" marL="4114800" marR="0" rtl="0" algn="l">
              <a:spcBef>
                <a:spcPts val="1300"/>
              </a:spcBef>
              <a:spcAft>
                <a:spcPts val="0"/>
              </a:spcAft>
              <a:buClr>
                <a:schemeClr val="dk1"/>
              </a:buClr>
              <a:buSzPts val="6400"/>
              <a:buFont typeface="Arial"/>
              <a:buChar char="•"/>
              <a:defRPr b="0" i="0" sz="6400" u="none" cap="none" strike="noStrike">
                <a:solidFill>
                  <a:schemeClr val="dk1"/>
                </a:solidFill>
                <a:latin typeface="Calibri"/>
                <a:ea typeface="Calibri"/>
                <a:cs typeface="Calibri"/>
                <a:sym typeface="Calibri"/>
              </a:defRPr>
            </a:lvl9pPr>
          </a:lstStyle>
          <a:p/>
        </p:txBody>
      </p:sp>
      <p:sp>
        <p:nvSpPr>
          <p:cNvPr id="387" name="Shape 387"/>
          <p:cNvSpPr txBox="1"/>
          <p:nvPr>
            <p:ph idx="10" type="dt"/>
          </p:nvPr>
        </p:nvSpPr>
        <p:spPr>
          <a:xfrm>
            <a:off x="1463040" y="20340320"/>
            <a:ext cx="6827400" cy="1168500"/>
          </a:xfrm>
          <a:prstGeom prst="rect">
            <a:avLst/>
          </a:prstGeom>
          <a:noFill/>
          <a:ln>
            <a:noFill/>
          </a:ln>
        </p:spPr>
        <p:txBody>
          <a:bodyPr anchorCtr="0" anchor="ctr" bIns="292550" lIns="292550" spcFirstLastPara="1" rIns="292550" wrap="square" tIns="292550"/>
          <a:lstStyle>
            <a:lvl1pPr indent="0" lvl="0" marL="0" marR="0" rtl="0" algn="l">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88" name="Shape 388"/>
          <p:cNvSpPr txBox="1"/>
          <p:nvPr>
            <p:ph idx="11" type="ftr"/>
          </p:nvPr>
        </p:nvSpPr>
        <p:spPr>
          <a:xfrm>
            <a:off x="9997440" y="20340320"/>
            <a:ext cx="9265800" cy="1168500"/>
          </a:xfrm>
          <a:prstGeom prst="rect">
            <a:avLst/>
          </a:prstGeom>
          <a:noFill/>
          <a:ln>
            <a:noFill/>
          </a:ln>
        </p:spPr>
        <p:txBody>
          <a:bodyPr anchorCtr="0" anchor="ctr" bIns="292550" lIns="292550" spcFirstLastPara="1" rIns="292550" wrap="square" tIns="292550"/>
          <a:lstStyle>
            <a:lvl1pPr indent="0" lvl="0" marL="0" marR="0" rtl="0" algn="ctr">
              <a:spcBef>
                <a:spcPts val="0"/>
              </a:spcBef>
              <a:spcAft>
                <a:spcPts val="0"/>
              </a:spcAft>
              <a:buSzPts val="4500"/>
              <a:buNone/>
              <a:defRPr sz="3800">
                <a:solidFill>
                  <a:srgbClr val="888888"/>
                </a:solidFill>
                <a:latin typeface="Calibri"/>
                <a:ea typeface="Calibri"/>
                <a:cs typeface="Calibri"/>
                <a:sym typeface="Calibri"/>
              </a:defRPr>
            </a:lvl1pPr>
            <a:lvl2pPr indent="0" lvl="1" marL="14605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2pPr>
            <a:lvl3pPr indent="0" lvl="2" marL="29210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3pPr>
            <a:lvl4pPr indent="0" lvl="3" marL="4394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4pPr>
            <a:lvl5pPr indent="0" lvl="4" marL="5854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5pPr>
            <a:lvl6pPr indent="0" lvl="5" marL="7315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6pPr>
            <a:lvl7pPr indent="0" lvl="6" marL="87757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7pPr>
            <a:lvl8pPr indent="0" lvl="7" marL="102362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8pPr>
            <a:lvl9pPr indent="0" lvl="8" marL="11709400" marR="0" rtl="0" algn="l">
              <a:spcBef>
                <a:spcPts val="0"/>
              </a:spcBef>
              <a:spcAft>
                <a:spcPts val="0"/>
              </a:spcAft>
              <a:buSzPts val="4500"/>
              <a:buNone/>
              <a:defRPr b="0" i="0" sz="5800" u="none" cap="none" strike="noStrike">
                <a:solidFill>
                  <a:schemeClr val="dk1"/>
                </a:solidFill>
                <a:latin typeface="Calibri"/>
                <a:ea typeface="Calibri"/>
                <a:cs typeface="Calibri"/>
                <a:sym typeface="Calibri"/>
              </a:defRPr>
            </a:lvl9pPr>
          </a:lstStyle>
          <a:p/>
        </p:txBody>
      </p:sp>
      <p:sp>
        <p:nvSpPr>
          <p:cNvPr id="389" name="Shape 389"/>
          <p:cNvSpPr txBox="1"/>
          <p:nvPr>
            <p:ph idx="12" type="sldNum"/>
          </p:nvPr>
        </p:nvSpPr>
        <p:spPr>
          <a:xfrm>
            <a:off x="20970240" y="20340320"/>
            <a:ext cx="6827400" cy="1168500"/>
          </a:xfrm>
          <a:prstGeom prst="rect">
            <a:avLst/>
          </a:prstGeom>
          <a:noFill/>
          <a:ln>
            <a:noFill/>
          </a:ln>
        </p:spPr>
        <p:txBody>
          <a:bodyPr anchorCtr="0" anchor="ctr" bIns="146250" lIns="292550" spcFirstLastPara="1" rIns="292550" wrap="square" tIns="146250">
            <a:noAutofit/>
          </a:bodyPr>
          <a:lstStyle>
            <a:lvl1pPr indent="0" lvl="0" marL="0" marR="0" rtl="0" algn="r">
              <a:spcBef>
                <a:spcPts val="0"/>
              </a:spcBef>
              <a:buNone/>
              <a:defRPr sz="3800">
                <a:solidFill>
                  <a:srgbClr val="888888"/>
                </a:solidFill>
                <a:latin typeface="Calibri"/>
                <a:ea typeface="Calibri"/>
                <a:cs typeface="Calibri"/>
                <a:sym typeface="Calibri"/>
              </a:defRPr>
            </a:lvl1pPr>
            <a:lvl2pPr indent="0" lvl="1" marL="0" marR="0" rtl="0" algn="r">
              <a:spcBef>
                <a:spcPts val="0"/>
              </a:spcBef>
              <a:buNone/>
              <a:defRPr sz="3800">
                <a:solidFill>
                  <a:srgbClr val="888888"/>
                </a:solidFill>
                <a:latin typeface="Calibri"/>
                <a:ea typeface="Calibri"/>
                <a:cs typeface="Calibri"/>
                <a:sym typeface="Calibri"/>
              </a:defRPr>
            </a:lvl2pPr>
            <a:lvl3pPr indent="0" lvl="2" marL="0" marR="0" rtl="0" algn="r">
              <a:spcBef>
                <a:spcPts val="0"/>
              </a:spcBef>
              <a:buNone/>
              <a:defRPr sz="3800">
                <a:solidFill>
                  <a:srgbClr val="888888"/>
                </a:solidFill>
                <a:latin typeface="Calibri"/>
                <a:ea typeface="Calibri"/>
                <a:cs typeface="Calibri"/>
                <a:sym typeface="Calibri"/>
              </a:defRPr>
            </a:lvl3pPr>
            <a:lvl4pPr indent="0" lvl="3" marL="0" marR="0" rtl="0" algn="r">
              <a:spcBef>
                <a:spcPts val="0"/>
              </a:spcBef>
              <a:buNone/>
              <a:defRPr sz="3800">
                <a:solidFill>
                  <a:srgbClr val="888888"/>
                </a:solidFill>
                <a:latin typeface="Calibri"/>
                <a:ea typeface="Calibri"/>
                <a:cs typeface="Calibri"/>
                <a:sym typeface="Calibri"/>
              </a:defRPr>
            </a:lvl4pPr>
            <a:lvl5pPr indent="0" lvl="4" marL="0" marR="0" rtl="0" algn="r">
              <a:spcBef>
                <a:spcPts val="0"/>
              </a:spcBef>
              <a:buNone/>
              <a:defRPr sz="3800">
                <a:solidFill>
                  <a:srgbClr val="888888"/>
                </a:solidFill>
                <a:latin typeface="Calibri"/>
                <a:ea typeface="Calibri"/>
                <a:cs typeface="Calibri"/>
                <a:sym typeface="Calibri"/>
              </a:defRPr>
            </a:lvl5pPr>
            <a:lvl6pPr indent="0" lvl="5" marL="0" marR="0" rtl="0" algn="r">
              <a:spcBef>
                <a:spcPts val="0"/>
              </a:spcBef>
              <a:buNone/>
              <a:defRPr sz="3800">
                <a:solidFill>
                  <a:srgbClr val="888888"/>
                </a:solidFill>
                <a:latin typeface="Calibri"/>
                <a:ea typeface="Calibri"/>
                <a:cs typeface="Calibri"/>
                <a:sym typeface="Calibri"/>
              </a:defRPr>
            </a:lvl6pPr>
            <a:lvl7pPr indent="0" lvl="6" marL="0" marR="0" rtl="0" algn="r">
              <a:spcBef>
                <a:spcPts val="0"/>
              </a:spcBef>
              <a:buNone/>
              <a:defRPr sz="3800">
                <a:solidFill>
                  <a:srgbClr val="888888"/>
                </a:solidFill>
                <a:latin typeface="Calibri"/>
                <a:ea typeface="Calibri"/>
                <a:cs typeface="Calibri"/>
                <a:sym typeface="Calibri"/>
              </a:defRPr>
            </a:lvl7pPr>
            <a:lvl8pPr indent="0" lvl="7" marL="0" marR="0" rtl="0" algn="r">
              <a:spcBef>
                <a:spcPts val="0"/>
              </a:spcBef>
              <a:buNone/>
              <a:defRPr sz="3800">
                <a:solidFill>
                  <a:srgbClr val="888888"/>
                </a:solidFill>
                <a:latin typeface="Calibri"/>
                <a:ea typeface="Calibri"/>
                <a:cs typeface="Calibri"/>
                <a:sym typeface="Calibri"/>
              </a:defRPr>
            </a:lvl8pPr>
            <a:lvl9pPr indent="0" lvl="8" marL="0" marR="0" rtl="0" algn="r">
              <a:spcBef>
                <a:spcPts val="0"/>
              </a:spcBef>
              <a:buNone/>
              <a:defRPr sz="3800">
                <a:solidFill>
                  <a:srgbClr val="888888"/>
                </a:solidFill>
                <a:latin typeface="Calibri"/>
                <a:ea typeface="Calibri"/>
                <a:cs typeface="Calibri"/>
                <a:sym typeface="Calibri"/>
              </a:defRPr>
            </a:lvl9pPr>
          </a:lstStyle>
          <a:p>
            <a:pPr indent="0" lvl="0" marL="0">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mailto:dbowles@lsu.edu" TargetMode="External"/><Relationship Id="rId4" Type="http://schemas.openxmlformats.org/officeDocument/2006/relationships/hyperlink" Target="http://cxc.lsu.edu/ec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 Id="rId3" Type="http://schemas.openxmlformats.org/officeDocument/2006/relationships/image" Target="../media/image12.jpg"/><Relationship Id="rId4" Type="http://schemas.openxmlformats.org/officeDocument/2006/relationships/image" Target="../media/image1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 Id="rId3" Type="http://schemas.openxmlformats.org/officeDocument/2006/relationships/image" Target="../media/image1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9.xml"/><Relationship Id="rId3"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21.xml"/><Relationship Id="rId3" Type="http://schemas.openxmlformats.org/officeDocument/2006/relationships/image" Target="../media/image7.jpg"/><Relationship Id="rId4" Type="http://schemas.openxmlformats.org/officeDocument/2006/relationships/image" Target="../media/image1.jpg"/><Relationship Id="rId5" Type="http://schemas.openxmlformats.org/officeDocument/2006/relationships/hyperlink" Target="http://ppt/slides/slide15.x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2.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2" name="Shape 462"/>
        <p:cNvGrpSpPr/>
        <p:nvPr/>
      </p:nvGrpSpPr>
      <p:grpSpPr>
        <a:xfrm>
          <a:off x="0" y="0"/>
          <a:ext cx="0" cy="0"/>
          <a:chOff x="0" y="0"/>
          <a:chExt cx="0" cy="0"/>
        </a:xfrm>
      </p:grpSpPr>
      <p:sp>
        <p:nvSpPr>
          <p:cNvPr id="463" name="Shape 463"/>
          <p:cNvSpPr/>
          <p:nvPr/>
        </p:nvSpPr>
        <p:spPr>
          <a:xfrm>
            <a:off x="9424416" y="314282"/>
            <a:ext cx="19104900" cy="5712300"/>
          </a:xfrm>
          <a:prstGeom prst="rect">
            <a:avLst/>
          </a:prstGeom>
          <a:noFill/>
          <a:ln>
            <a:noFill/>
          </a:ln>
        </p:spPr>
        <p:txBody>
          <a:bodyPr anchorCtr="0" anchor="t" bIns="146250" lIns="292550" spcFirstLastPara="1" rIns="292550" wrap="square" tIns="146250">
            <a:noAutofit/>
          </a:bodyPr>
          <a:lstStyle/>
          <a:p>
            <a:pPr indent="0" lvl="0" marL="0" marR="0" rtl="0" algn="r">
              <a:spcBef>
                <a:spcPts val="0"/>
              </a:spcBef>
              <a:spcAft>
                <a:spcPts val="0"/>
              </a:spcAft>
              <a:buNone/>
            </a:pPr>
            <a:r>
              <a:rPr b="1" i="0" lang="en-US" sz="11500" u="none" cap="none" strike="noStrike">
                <a:solidFill>
                  <a:schemeClr val="dk2"/>
                </a:solidFill>
                <a:latin typeface="Libre Baskerville"/>
                <a:ea typeface="Libre Baskerville"/>
                <a:cs typeface="Libre Baskerville"/>
                <a:sym typeface="Libre Baskerville"/>
              </a:rPr>
              <a:t>Engineering</a:t>
            </a:r>
            <a:endParaRPr sz="4500"/>
          </a:p>
          <a:p>
            <a:pPr indent="0" lvl="0" marL="0" marR="0" rtl="0" algn="r">
              <a:spcBef>
                <a:spcPts val="0"/>
              </a:spcBef>
              <a:spcAft>
                <a:spcPts val="0"/>
              </a:spcAft>
              <a:buNone/>
            </a:pPr>
            <a:r>
              <a:rPr b="1" i="0" lang="en-US" sz="11500" u="none" cap="none" strike="noStrike">
                <a:solidFill>
                  <a:schemeClr val="dk2"/>
                </a:solidFill>
                <a:latin typeface="Libre Baskerville"/>
                <a:ea typeface="Libre Baskerville"/>
                <a:cs typeface="Libre Baskerville"/>
                <a:sym typeface="Libre Baskerville"/>
              </a:rPr>
              <a:t>Communications</a:t>
            </a:r>
            <a:endParaRPr sz="4500"/>
          </a:p>
          <a:p>
            <a:pPr indent="0" lvl="0" marL="0" marR="0" rtl="0" algn="r">
              <a:spcBef>
                <a:spcPts val="3800"/>
              </a:spcBef>
              <a:spcAft>
                <a:spcPts val="0"/>
              </a:spcAft>
              <a:buNone/>
            </a:pPr>
            <a:r>
              <a:rPr b="1" i="0" lang="en-US" sz="9000" u="none" cap="none" strike="noStrike">
                <a:solidFill>
                  <a:schemeClr val="dk2"/>
                </a:solidFill>
                <a:latin typeface="Libre Baskerville"/>
                <a:ea typeface="Libre Baskerville"/>
                <a:cs typeface="Libre Baskerville"/>
                <a:sym typeface="Libre Baskerville"/>
              </a:rPr>
              <a:t>Spring 2017</a:t>
            </a:r>
            <a:endParaRPr b="1" i="0" sz="9000" u="none" cap="none" strike="noStrike">
              <a:solidFill>
                <a:schemeClr val="dk2"/>
              </a:solidFill>
              <a:latin typeface="Libre Baskerville"/>
              <a:ea typeface="Libre Baskerville"/>
              <a:cs typeface="Libre Baskerville"/>
              <a:sym typeface="Libre Baskerville"/>
            </a:endParaRPr>
          </a:p>
        </p:txBody>
      </p:sp>
      <p:sp>
        <p:nvSpPr>
          <p:cNvPr id="464" name="Shape 464"/>
          <p:cNvSpPr txBox="1"/>
          <p:nvPr/>
        </p:nvSpPr>
        <p:spPr>
          <a:xfrm>
            <a:off x="0" y="15135606"/>
            <a:ext cx="18044100" cy="8273100"/>
          </a:xfrm>
          <a:prstGeom prst="rect">
            <a:avLst/>
          </a:prstGeom>
          <a:noFill/>
          <a:ln>
            <a:noFill/>
          </a:ln>
        </p:spPr>
        <p:txBody>
          <a:bodyPr anchorCtr="0" anchor="t" bIns="146250" lIns="292550" spcFirstLastPara="1" rIns="292550" wrap="square" tIns="146250">
            <a:noAutofit/>
          </a:bodyPr>
          <a:lstStyle/>
          <a:p>
            <a:pPr indent="0" lvl="0" marL="0" marR="0" rtl="0" algn="l">
              <a:spcBef>
                <a:spcPts val="0"/>
              </a:spcBef>
              <a:spcAft>
                <a:spcPts val="0"/>
              </a:spcAft>
              <a:buNone/>
            </a:pPr>
            <a:r>
              <a:rPr b="0" i="0" lang="en-US" sz="5800" u="none" cap="none" strike="noStrike">
                <a:solidFill>
                  <a:schemeClr val="dk1"/>
                </a:solidFill>
                <a:latin typeface="Calibri"/>
                <a:ea typeface="Calibri"/>
                <a:cs typeface="Calibri"/>
                <a:sym typeface="Calibri"/>
              </a:rPr>
              <a:t>Boz Bowles</a:t>
            </a:r>
            <a:endParaRPr sz="4500"/>
          </a:p>
          <a:p>
            <a:pPr indent="0" lvl="0" marL="0" marR="0" rtl="0" algn="l">
              <a:spcBef>
                <a:spcPts val="0"/>
              </a:spcBef>
              <a:spcAft>
                <a:spcPts val="0"/>
              </a:spcAft>
              <a:buNone/>
            </a:pPr>
            <a:r>
              <a:rPr lang="en-US" sz="5800">
                <a:solidFill>
                  <a:schemeClr val="dk1"/>
                </a:solidFill>
                <a:latin typeface="Calibri"/>
                <a:ea typeface="Calibri"/>
                <a:cs typeface="Calibri"/>
                <a:sym typeface="Calibri"/>
              </a:rPr>
              <a:t>Coordinator, Engineering Communication Studio</a:t>
            </a:r>
            <a:endParaRPr sz="4500"/>
          </a:p>
          <a:p>
            <a:pPr indent="0" lvl="0" marL="0" marR="0" rtl="0" algn="l">
              <a:spcBef>
                <a:spcPts val="0"/>
              </a:spcBef>
              <a:spcAft>
                <a:spcPts val="0"/>
              </a:spcAft>
              <a:buNone/>
            </a:pPr>
            <a:r>
              <a:rPr lang="en-US" sz="5800">
                <a:solidFill>
                  <a:schemeClr val="dk1"/>
                </a:solidFill>
                <a:latin typeface="Calibri"/>
                <a:ea typeface="Calibri"/>
                <a:cs typeface="Calibri"/>
                <a:sym typeface="Calibri"/>
              </a:rPr>
              <a:t>Chevron Center for Engineering Education </a:t>
            </a:r>
            <a:endParaRPr sz="5800">
              <a:solidFill>
                <a:schemeClr val="dk1"/>
              </a:solidFill>
              <a:latin typeface="Calibri"/>
              <a:ea typeface="Calibri"/>
              <a:cs typeface="Calibri"/>
              <a:sym typeface="Calibri"/>
            </a:endParaRPr>
          </a:p>
          <a:p>
            <a:pPr indent="0" lvl="0" marL="0" marR="0" rtl="0" algn="l">
              <a:spcBef>
                <a:spcPts val="0"/>
              </a:spcBef>
              <a:spcAft>
                <a:spcPts val="0"/>
              </a:spcAft>
              <a:buNone/>
            </a:pPr>
            <a:r>
              <a:rPr lang="en-US" sz="5800">
                <a:solidFill>
                  <a:schemeClr val="dk1"/>
                </a:solidFill>
                <a:latin typeface="Calibri"/>
                <a:ea typeface="Calibri"/>
                <a:cs typeface="Calibri"/>
                <a:sym typeface="Calibri"/>
              </a:rPr>
              <a:t>1233 Patrick  F. Taylor Hall, LSU</a:t>
            </a:r>
            <a:endParaRPr sz="5800">
              <a:solidFill>
                <a:schemeClr val="dk1"/>
              </a:solidFill>
              <a:latin typeface="Calibri"/>
              <a:ea typeface="Calibri"/>
              <a:cs typeface="Calibri"/>
              <a:sym typeface="Calibri"/>
            </a:endParaRPr>
          </a:p>
          <a:p>
            <a:pPr indent="0" lvl="0" marL="0" marR="0" rtl="0" algn="l">
              <a:spcBef>
                <a:spcPts val="0"/>
              </a:spcBef>
              <a:spcAft>
                <a:spcPts val="0"/>
              </a:spcAft>
              <a:buNone/>
            </a:pPr>
            <a:r>
              <a:rPr lang="en-US" sz="5800">
                <a:solidFill>
                  <a:schemeClr val="dk1"/>
                </a:solidFill>
                <a:latin typeface="Calibri"/>
                <a:ea typeface="Calibri"/>
                <a:cs typeface="Calibri"/>
                <a:sym typeface="Calibri"/>
              </a:rPr>
              <a:t>578-9952</a:t>
            </a:r>
            <a:endParaRPr sz="4500"/>
          </a:p>
          <a:p>
            <a:pPr indent="0" lvl="0" marL="0" marR="0" rtl="0" algn="l">
              <a:spcBef>
                <a:spcPts val="0"/>
              </a:spcBef>
              <a:spcAft>
                <a:spcPts val="0"/>
              </a:spcAft>
              <a:buNone/>
            </a:pPr>
            <a:r>
              <a:rPr lang="en-US" sz="5800" u="sng">
                <a:solidFill>
                  <a:schemeClr val="hlink"/>
                </a:solidFill>
                <a:latin typeface="Calibri"/>
                <a:ea typeface="Calibri"/>
                <a:cs typeface="Calibri"/>
                <a:sym typeface="Calibri"/>
                <a:hlinkClick r:id="rId3"/>
              </a:rPr>
              <a:t>dbowles@lsu.edu</a:t>
            </a:r>
            <a:endParaRPr sz="5800">
              <a:solidFill>
                <a:schemeClr val="dk1"/>
              </a:solidFill>
              <a:latin typeface="Calibri"/>
              <a:ea typeface="Calibri"/>
              <a:cs typeface="Calibri"/>
              <a:sym typeface="Calibri"/>
            </a:endParaRPr>
          </a:p>
          <a:p>
            <a:pPr indent="0" lvl="0" marL="0" marR="0" rtl="0" algn="l">
              <a:spcBef>
                <a:spcPts val="0"/>
              </a:spcBef>
              <a:spcAft>
                <a:spcPts val="0"/>
              </a:spcAft>
              <a:buNone/>
            </a:pPr>
            <a:r>
              <a:rPr lang="en-US" sz="5800" u="sng">
                <a:solidFill>
                  <a:schemeClr val="hlink"/>
                </a:solidFill>
                <a:latin typeface="Calibri"/>
                <a:ea typeface="Calibri"/>
                <a:cs typeface="Calibri"/>
                <a:sym typeface="Calibri"/>
                <a:hlinkClick r:id="rId4"/>
              </a:rPr>
              <a:t>cxc.lsu.edu/ecs</a:t>
            </a:r>
            <a:endParaRPr sz="5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58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5800">
              <a:solidFill>
                <a:schemeClr val="dk1"/>
              </a:solidFill>
              <a:latin typeface="Calibri"/>
              <a:ea typeface="Calibri"/>
              <a:cs typeface="Calibri"/>
              <a:sym typeface="Calibri"/>
            </a:endParaRPr>
          </a:p>
        </p:txBody>
      </p:sp>
      <p:grpSp>
        <p:nvGrpSpPr>
          <p:cNvPr id="465" name="Shape 465"/>
          <p:cNvGrpSpPr/>
          <p:nvPr/>
        </p:nvGrpSpPr>
        <p:grpSpPr>
          <a:xfrm>
            <a:off x="1341123" y="4718141"/>
            <a:ext cx="12344400" cy="7406640"/>
            <a:chOff x="0" y="0"/>
            <a:chExt cx="3857625" cy="2314575"/>
          </a:xfrm>
        </p:grpSpPr>
        <p:sp>
          <p:nvSpPr>
            <p:cNvPr id="466" name="Shape 466"/>
            <p:cNvSpPr/>
            <p:nvPr/>
          </p:nvSpPr>
          <p:spPr>
            <a:xfrm>
              <a:off x="0" y="0"/>
              <a:ext cx="3857625" cy="2314575"/>
            </a:xfrm>
            <a:prstGeom prst="rect">
              <a:avLst/>
            </a:prstGeom>
            <a:gradFill>
              <a:gsLst>
                <a:gs pos="0">
                  <a:srgbClr val="2D5C97"/>
                </a:gs>
                <a:gs pos="80000">
                  <a:srgbClr val="3C7AC5"/>
                </a:gs>
                <a:gs pos="100000">
                  <a:srgbClr val="397BC9"/>
                </a:gs>
              </a:gsLst>
              <a:lin ang="16200000" scaled="0"/>
            </a:gradFill>
            <a:ln>
              <a:noFill/>
            </a:ln>
            <a:effectLst>
              <a:outerShdw blurRad="40000" rotWithShape="0" dir="5400000" dist="23000">
                <a:srgbClr val="000000">
                  <a:alpha val="34901"/>
                </a:srgbClr>
              </a:outerShdw>
            </a:effectLst>
          </p:spPr>
          <p:txBody>
            <a:bodyPr anchorCtr="0" anchor="ctr" bIns="292550" lIns="292550" spcFirstLastPara="1" rIns="292550" wrap="square" tIns="292550">
              <a:noAutofit/>
            </a:bodyPr>
            <a:lstStyle/>
            <a:p>
              <a:pPr indent="0" lvl="0" marL="0">
                <a:spcBef>
                  <a:spcPts val="0"/>
                </a:spcBef>
                <a:spcAft>
                  <a:spcPts val="0"/>
                </a:spcAft>
                <a:buNone/>
              </a:pPr>
              <a:r>
                <a:t/>
              </a:r>
              <a:endParaRPr/>
            </a:p>
          </p:txBody>
        </p:sp>
        <p:sp>
          <p:nvSpPr>
            <p:cNvPr id="467" name="Shape 467"/>
            <p:cNvSpPr txBox="1"/>
            <p:nvPr/>
          </p:nvSpPr>
          <p:spPr>
            <a:xfrm>
              <a:off x="0" y="0"/>
              <a:ext cx="3857625" cy="2314575"/>
            </a:xfrm>
            <a:prstGeom prst="rect">
              <a:avLst/>
            </a:prstGeom>
            <a:noFill/>
            <a:ln>
              <a:noFill/>
            </a:ln>
          </p:spPr>
          <p:txBody>
            <a:bodyPr anchorCtr="0" anchor="ctr" bIns="670550" lIns="670550" spcFirstLastPara="1" rIns="670550" wrap="square" tIns="670550">
              <a:noAutofit/>
            </a:bodyPr>
            <a:lstStyle/>
            <a:p>
              <a:pPr indent="0" lvl="0" marL="0" marR="0" rtl="0" algn="ctr">
                <a:lnSpc>
                  <a:spcPct val="90000"/>
                </a:lnSpc>
                <a:spcBef>
                  <a:spcPts val="0"/>
                </a:spcBef>
                <a:spcAft>
                  <a:spcPts val="0"/>
                </a:spcAft>
                <a:buNone/>
              </a:pPr>
              <a:r>
                <a:rPr lang="en-US" sz="17600">
                  <a:solidFill>
                    <a:schemeClr val="lt1"/>
                  </a:solidFill>
                  <a:latin typeface="Calibri"/>
                  <a:ea typeface="Calibri"/>
                  <a:cs typeface="Calibri"/>
                  <a:sym typeface="Calibri"/>
                </a:rPr>
                <a:t>Speaking &amp; Writing Tips</a:t>
              </a:r>
              <a:endParaRPr sz="17600">
                <a:solidFill>
                  <a:schemeClr val="lt1"/>
                </a:solidFill>
                <a:latin typeface="Calibri"/>
                <a:ea typeface="Calibri"/>
                <a:cs typeface="Calibri"/>
                <a:sym typeface="Calibri"/>
              </a:endParaRPr>
            </a:p>
          </p:txBody>
        </p:sp>
      </p:grpSp>
      <p:grpSp>
        <p:nvGrpSpPr>
          <p:cNvPr id="468" name="Shape 468"/>
          <p:cNvGrpSpPr/>
          <p:nvPr/>
        </p:nvGrpSpPr>
        <p:grpSpPr>
          <a:xfrm>
            <a:off x="13168267" y="8601944"/>
            <a:ext cx="10050035" cy="12976812"/>
            <a:chOff x="4652010" y="2133600"/>
            <a:chExt cx="3136519" cy="4433486"/>
          </a:xfrm>
        </p:grpSpPr>
        <p:sp>
          <p:nvSpPr>
            <p:cNvPr id="469" name="Shape 469"/>
            <p:cNvSpPr/>
            <p:nvPr/>
          </p:nvSpPr>
          <p:spPr>
            <a:xfrm>
              <a:off x="6858000" y="2133600"/>
              <a:ext cx="838200" cy="1447800"/>
            </a:xfrm>
            <a:prstGeom prst="ellipse">
              <a:avLst/>
            </a:prstGeom>
            <a:noFill/>
            <a:ln cap="flat" cmpd="sng" w="50800">
              <a:solidFill>
                <a:schemeClr val="dk1"/>
              </a:solidFill>
              <a:prstDash val="solid"/>
              <a:round/>
              <a:headEnd len="sm" w="sm" type="none"/>
              <a:tailEnd len="sm" w="sm" type="none"/>
            </a:ln>
          </p:spPr>
          <p:txBody>
            <a:bodyPr anchorCtr="0" anchor="ctr" bIns="146250" lIns="292550" spcFirstLastPara="1" rIns="292550" wrap="square" tIns="146250">
              <a:noAutofit/>
            </a:bodyPr>
            <a:lstStyle/>
            <a:p>
              <a:pPr indent="0" lvl="0" marL="0" marR="0" rtl="0" algn="ctr">
                <a:spcBef>
                  <a:spcPts val="0"/>
                </a:spcBef>
                <a:spcAft>
                  <a:spcPts val="0"/>
                </a:spcAft>
                <a:buNone/>
              </a:pPr>
              <a:r>
                <a:t/>
              </a:r>
              <a:endParaRPr sz="5800">
                <a:solidFill>
                  <a:schemeClr val="lt1"/>
                </a:solidFill>
                <a:latin typeface="Calibri"/>
                <a:ea typeface="Calibri"/>
                <a:cs typeface="Calibri"/>
                <a:sym typeface="Calibri"/>
              </a:endParaRPr>
            </a:p>
          </p:txBody>
        </p:sp>
        <p:sp>
          <p:nvSpPr>
            <p:cNvPr id="470" name="Shape 470"/>
            <p:cNvSpPr/>
            <p:nvPr/>
          </p:nvSpPr>
          <p:spPr>
            <a:xfrm>
              <a:off x="7086600" y="3124200"/>
              <a:ext cx="381000" cy="228600"/>
            </a:xfrm>
            <a:prstGeom prst="ellipse">
              <a:avLst/>
            </a:prstGeom>
            <a:solidFill>
              <a:schemeClr val="dk1"/>
            </a:solidFill>
            <a:ln>
              <a:noFill/>
            </a:ln>
          </p:spPr>
          <p:txBody>
            <a:bodyPr anchorCtr="0" anchor="ctr" bIns="146250" lIns="292550" spcFirstLastPara="1" rIns="292550" wrap="square" tIns="146250">
              <a:noAutofit/>
            </a:bodyPr>
            <a:lstStyle/>
            <a:p>
              <a:pPr indent="0" lvl="0" marL="0" marR="0" rtl="0" algn="ctr">
                <a:spcBef>
                  <a:spcPts val="0"/>
                </a:spcBef>
                <a:spcAft>
                  <a:spcPts val="0"/>
                </a:spcAft>
                <a:buNone/>
              </a:pPr>
              <a:r>
                <a:t/>
              </a:r>
              <a:endParaRPr sz="5800">
                <a:solidFill>
                  <a:schemeClr val="lt1"/>
                </a:solidFill>
                <a:latin typeface="Calibri"/>
                <a:ea typeface="Calibri"/>
                <a:cs typeface="Calibri"/>
                <a:sym typeface="Calibri"/>
              </a:endParaRPr>
            </a:p>
          </p:txBody>
        </p:sp>
        <p:cxnSp>
          <p:nvCxnSpPr>
            <p:cNvPr id="471" name="Shape 471"/>
            <p:cNvCxnSpPr/>
            <p:nvPr/>
          </p:nvCxnSpPr>
          <p:spPr>
            <a:xfrm>
              <a:off x="6400800" y="3810000"/>
              <a:ext cx="914400" cy="0"/>
            </a:xfrm>
            <a:prstGeom prst="straightConnector1">
              <a:avLst/>
            </a:prstGeom>
            <a:noFill/>
            <a:ln cap="flat" cmpd="sng" w="50800">
              <a:solidFill>
                <a:schemeClr val="dk1"/>
              </a:solidFill>
              <a:prstDash val="solid"/>
              <a:round/>
              <a:headEnd len="sm" w="sm" type="none"/>
              <a:tailEnd len="sm" w="sm" type="none"/>
            </a:ln>
          </p:spPr>
        </p:cxnSp>
        <p:cxnSp>
          <p:nvCxnSpPr>
            <p:cNvPr id="472" name="Shape 472"/>
            <p:cNvCxnSpPr/>
            <p:nvPr/>
          </p:nvCxnSpPr>
          <p:spPr>
            <a:xfrm rot="5400000">
              <a:off x="6667500" y="4229100"/>
              <a:ext cx="1295400" cy="0"/>
            </a:xfrm>
            <a:prstGeom prst="straightConnector1">
              <a:avLst/>
            </a:prstGeom>
            <a:noFill/>
            <a:ln cap="flat" cmpd="sng" w="50800">
              <a:solidFill>
                <a:schemeClr val="dk1"/>
              </a:solidFill>
              <a:prstDash val="solid"/>
              <a:round/>
              <a:headEnd len="sm" w="sm" type="none"/>
              <a:tailEnd len="sm" w="sm" type="none"/>
            </a:ln>
          </p:spPr>
        </p:cxnSp>
        <p:cxnSp>
          <p:nvCxnSpPr>
            <p:cNvPr id="473" name="Shape 473"/>
            <p:cNvCxnSpPr/>
            <p:nvPr/>
          </p:nvCxnSpPr>
          <p:spPr>
            <a:xfrm>
              <a:off x="7315200" y="3810000"/>
              <a:ext cx="381000" cy="762000"/>
            </a:xfrm>
            <a:prstGeom prst="straightConnector1">
              <a:avLst/>
            </a:prstGeom>
            <a:noFill/>
            <a:ln cap="flat" cmpd="sng" w="50800">
              <a:solidFill>
                <a:schemeClr val="dk1"/>
              </a:solidFill>
              <a:prstDash val="solid"/>
              <a:round/>
              <a:headEnd len="sm" w="sm" type="none"/>
              <a:tailEnd len="sm" w="sm" type="none"/>
            </a:ln>
          </p:spPr>
        </p:cxnSp>
        <p:cxnSp>
          <p:nvCxnSpPr>
            <p:cNvPr id="474" name="Shape 474"/>
            <p:cNvCxnSpPr/>
            <p:nvPr/>
          </p:nvCxnSpPr>
          <p:spPr>
            <a:xfrm rot="4500000">
              <a:off x="6637465" y="5669957"/>
              <a:ext cx="1828800" cy="0"/>
            </a:xfrm>
            <a:prstGeom prst="straightConnector1">
              <a:avLst/>
            </a:prstGeom>
            <a:noFill/>
            <a:ln cap="flat" cmpd="sng" w="50800">
              <a:solidFill>
                <a:schemeClr val="dk1"/>
              </a:solidFill>
              <a:prstDash val="solid"/>
              <a:round/>
              <a:headEnd len="sm" w="sm" type="none"/>
              <a:tailEnd len="sm" w="sm" type="none"/>
            </a:ln>
          </p:spPr>
        </p:cxnSp>
        <p:cxnSp>
          <p:nvCxnSpPr>
            <p:cNvPr id="475" name="Shape 475"/>
            <p:cNvCxnSpPr/>
            <p:nvPr/>
          </p:nvCxnSpPr>
          <p:spPr>
            <a:xfrm rot="6300000">
              <a:off x="6164135" y="5683843"/>
              <a:ext cx="1828800" cy="0"/>
            </a:xfrm>
            <a:prstGeom prst="straightConnector1">
              <a:avLst/>
            </a:prstGeom>
            <a:noFill/>
            <a:ln cap="flat" cmpd="sng" w="50800">
              <a:solidFill>
                <a:schemeClr val="dk1"/>
              </a:solidFill>
              <a:prstDash val="solid"/>
              <a:round/>
              <a:headEnd len="sm" w="sm" type="none"/>
              <a:tailEnd len="sm" w="sm" type="none"/>
            </a:ln>
          </p:spPr>
        </p:cxnSp>
        <p:cxnSp>
          <p:nvCxnSpPr>
            <p:cNvPr id="476" name="Shape 476"/>
            <p:cNvCxnSpPr/>
            <p:nvPr/>
          </p:nvCxnSpPr>
          <p:spPr>
            <a:xfrm rot="10800000">
              <a:off x="4652010" y="2448600"/>
              <a:ext cx="1748790" cy="1361400"/>
            </a:xfrm>
            <a:prstGeom prst="straightConnector1">
              <a:avLst/>
            </a:prstGeom>
            <a:noFill/>
            <a:ln cap="flat" cmpd="sng" w="9525">
              <a:solidFill>
                <a:schemeClr val="dk1"/>
              </a:solidFill>
              <a:prstDash val="solid"/>
              <a:round/>
              <a:headEnd len="sm" w="sm" type="none"/>
              <a:tailEnd len="sm" w="sm" type="none"/>
            </a:ln>
          </p:spPr>
        </p:cxnSp>
        <p:sp>
          <p:nvSpPr>
            <p:cNvPr id="477" name="Shape 477"/>
            <p:cNvSpPr txBox="1"/>
            <p:nvPr/>
          </p:nvSpPr>
          <p:spPr>
            <a:xfrm>
              <a:off x="6984890" y="2217003"/>
              <a:ext cx="635110" cy="830997"/>
            </a:xfrm>
            <a:prstGeom prst="rect">
              <a:avLst/>
            </a:prstGeom>
            <a:noFill/>
            <a:ln>
              <a:noFill/>
            </a:ln>
          </p:spPr>
          <p:txBody>
            <a:bodyPr anchorCtr="0" anchor="t" bIns="146250" lIns="292550" spcFirstLastPara="1" rIns="292550" wrap="square" tIns="146250">
              <a:noAutofit/>
            </a:bodyPr>
            <a:lstStyle/>
            <a:p>
              <a:pPr indent="0" lvl="0" marL="0" marR="0" rtl="0" algn="l">
                <a:spcBef>
                  <a:spcPts val="0"/>
                </a:spcBef>
                <a:spcAft>
                  <a:spcPts val="0"/>
                </a:spcAft>
                <a:buNone/>
              </a:pPr>
              <a:r>
                <a:rPr lang="en-US" sz="15400">
                  <a:solidFill>
                    <a:schemeClr val="dk1"/>
                  </a:solidFill>
                  <a:latin typeface="Calibri"/>
                  <a:ea typeface="Calibri"/>
                  <a:cs typeface="Calibri"/>
                  <a:sym typeface="Calibri"/>
                </a:rPr>
                <a:t>. .</a:t>
              </a:r>
              <a:endParaRPr sz="15400">
                <a:solidFill>
                  <a:schemeClr val="dk1"/>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0" name="Shape 550"/>
        <p:cNvGrpSpPr/>
        <p:nvPr/>
      </p:nvGrpSpPr>
      <p:grpSpPr>
        <a:xfrm>
          <a:off x="0" y="0"/>
          <a:ext cx="0" cy="0"/>
          <a:chOff x="0" y="0"/>
          <a:chExt cx="0" cy="0"/>
        </a:xfrm>
      </p:grpSpPr>
      <p:sp>
        <p:nvSpPr>
          <p:cNvPr id="551" name="Shape 551"/>
          <p:cNvSpPr txBox="1"/>
          <p:nvPr>
            <p:ph idx="1" type="body"/>
          </p:nvPr>
        </p:nvSpPr>
        <p:spPr>
          <a:xfrm>
            <a:off x="1463040" y="4876800"/>
            <a:ext cx="25237500" cy="10443300"/>
          </a:xfrm>
          <a:prstGeom prst="rect">
            <a:avLst/>
          </a:prstGeom>
          <a:noFill/>
          <a:ln>
            <a:noFill/>
          </a:ln>
        </p:spPr>
        <p:txBody>
          <a:bodyPr anchorCtr="0" anchor="t" bIns="146250" lIns="292550" spcFirstLastPara="1" rIns="292550" wrap="square" tIns="146250">
            <a:noAutofit/>
          </a:bodyPr>
          <a:lstStyle/>
          <a:p>
            <a:pPr indent="0" lvl="0" marL="0" marR="0" rtl="0" algn="l">
              <a:spcBef>
                <a:spcPts val="0"/>
              </a:spcBef>
              <a:spcAft>
                <a:spcPts val="0"/>
              </a:spcAft>
              <a:buClr>
                <a:schemeClr val="dk1"/>
              </a:buClr>
              <a:buFont typeface="Arial"/>
              <a:buNone/>
            </a:pPr>
            <a:r>
              <a:rPr b="0" i="0" lang="en-US" sz="10200" u="none" cap="none" strike="noStrike">
                <a:solidFill>
                  <a:schemeClr val="dk1"/>
                </a:solidFill>
                <a:latin typeface="Calibri"/>
                <a:ea typeface="Calibri"/>
                <a:cs typeface="Calibri"/>
                <a:sym typeface="Calibri"/>
              </a:rPr>
              <a:t>Automated Retrieval System</a:t>
            </a:r>
            <a:endParaRPr/>
          </a:p>
          <a:p>
            <a:pPr indent="-1092200" lvl="0" marL="1092200" marR="0" rtl="0" algn="l">
              <a:spcBef>
                <a:spcPts val="2000"/>
              </a:spcBef>
              <a:spcAft>
                <a:spcPts val="0"/>
              </a:spcAft>
              <a:buClr>
                <a:schemeClr val="dk1"/>
              </a:buClr>
              <a:buSzPts val="10200"/>
              <a:buFont typeface="Arial"/>
              <a:buChar char="•"/>
            </a:pPr>
            <a:r>
              <a:rPr b="0" i="0" lang="en-US" sz="10200" u="none" cap="none" strike="noStrike">
                <a:solidFill>
                  <a:schemeClr val="dk1"/>
                </a:solidFill>
                <a:latin typeface="Calibri"/>
                <a:ea typeface="Calibri"/>
                <a:cs typeface="Calibri"/>
                <a:sym typeface="Calibri"/>
              </a:rPr>
              <a:t>Onboard CPU</a:t>
            </a:r>
            <a:endParaRPr/>
          </a:p>
          <a:p>
            <a:pPr indent="-1092200" lvl="0" marL="1092200" marR="0" rtl="0" algn="l">
              <a:spcBef>
                <a:spcPts val="2000"/>
              </a:spcBef>
              <a:spcAft>
                <a:spcPts val="0"/>
              </a:spcAft>
              <a:buClr>
                <a:schemeClr val="dk1"/>
              </a:buClr>
              <a:buSzPts val="10200"/>
              <a:buFont typeface="Arial"/>
              <a:buChar char="•"/>
            </a:pPr>
            <a:r>
              <a:rPr b="0" i="0" lang="en-US" sz="10200" u="none" cap="none" strike="noStrike">
                <a:solidFill>
                  <a:schemeClr val="dk1"/>
                </a:solidFill>
                <a:latin typeface="Calibri"/>
                <a:ea typeface="Calibri"/>
                <a:cs typeface="Calibri"/>
                <a:sym typeface="Calibri"/>
              </a:rPr>
              <a:t>Independently actuated appendages</a:t>
            </a:r>
            <a:endParaRPr/>
          </a:p>
          <a:p>
            <a:pPr indent="-1092200" lvl="0" marL="1092200" marR="0" rtl="0" algn="l">
              <a:spcBef>
                <a:spcPts val="2000"/>
              </a:spcBef>
              <a:spcAft>
                <a:spcPts val="0"/>
              </a:spcAft>
              <a:buClr>
                <a:schemeClr val="dk1"/>
              </a:buClr>
              <a:buSzPts val="10200"/>
              <a:buFont typeface="Arial"/>
              <a:buChar char="•"/>
            </a:pPr>
            <a:r>
              <a:rPr b="0" i="0" lang="en-US" sz="10200" u="none" cap="none" strike="noStrike">
                <a:solidFill>
                  <a:schemeClr val="dk1"/>
                </a:solidFill>
                <a:latin typeface="Calibri"/>
                <a:ea typeface="Calibri"/>
                <a:cs typeface="Calibri"/>
                <a:sym typeface="Calibri"/>
              </a:rPr>
              <a:t>Clamp mounted on a 3-axis joint</a:t>
            </a:r>
            <a:endParaRPr/>
          </a:p>
          <a:p>
            <a:pPr indent="-1092200" lvl="0" marL="1092200" marR="0" rtl="0" algn="l">
              <a:spcBef>
                <a:spcPts val="2000"/>
              </a:spcBef>
              <a:spcAft>
                <a:spcPts val="0"/>
              </a:spcAft>
              <a:buClr>
                <a:schemeClr val="dk1"/>
              </a:buClr>
              <a:buSzPts val="10200"/>
              <a:buFont typeface="Arial"/>
              <a:buChar char="•"/>
            </a:pPr>
            <a:r>
              <a:rPr b="0" i="0" lang="en-US" sz="10200" u="none" cap="none" strike="noStrike">
                <a:solidFill>
                  <a:schemeClr val="dk1"/>
                </a:solidFill>
                <a:latin typeface="Calibri"/>
                <a:ea typeface="Calibri"/>
                <a:cs typeface="Calibri"/>
                <a:sym typeface="Calibri"/>
              </a:rPr>
              <a:t>Voice activated</a:t>
            </a:r>
            <a:endParaRPr/>
          </a:p>
          <a:p>
            <a:pPr indent="-1092200" lvl="0" marL="1092200" marR="0" rtl="0" algn="l">
              <a:spcBef>
                <a:spcPts val="2000"/>
              </a:spcBef>
              <a:spcAft>
                <a:spcPts val="0"/>
              </a:spcAft>
              <a:buClr>
                <a:schemeClr val="dk1"/>
              </a:buClr>
              <a:buSzPts val="10200"/>
              <a:buFont typeface="Arial"/>
              <a:buChar char="•"/>
            </a:pPr>
            <a:r>
              <a:rPr b="0" i="0" lang="en-US" sz="10200" u="none" cap="none" strike="noStrike">
                <a:solidFill>
                  <a:schemeClr val="dk1"/>
                </a:solidFill>
                <a:latin typeface="Calibri"/>
                <a:ea typeface="Calibri"/>
                <a:cs typeface="Calibri"/>
                <a:sym typeface="Calibri"/>
              </a:rPr>
              <a:t>Water and air cooled</a:t>
            </a:r>
            <a:endParaRPr/>
          </a:p>
          <a:p>
            <a:pPr indent="-1092200" lvl="0" marL="1092200" marR="0" rtl="0" algn="l">
              <a:spcBef>
                <a:spcPts val="2000"/>
              </a:spcBef>
              <a:spcAft>
                <a:spcPts val="0"/>
              </a:spcAft>
              <a:buClr>
                <a:schemeClr val="dk1"/>
              </a:buClr>
              <a:buSzPts val="10200"/>
              <a:buFont typeface="Arial"/>
              <a:buChar char="•"/>
            </a:pPr>
            <a:r>
              <a:rPr b="0" i="0" lang="en-US" sz="10200" u="none" cap="none" strike="noStrike">
                <a:solidFill>
                  <a:schemeClr val="dk1"/>
                </a:solidFill>
                <a:latin typeface="Calibri"/>
                <a:ea typeface="Calibri"/>
                <a:cs typeface="Calibri"/>
                <a:sym typeface="Calibri"/>
              </a:rPr>
              <a:t>Runs on biofuel</a:t>
            </a:r>
            <a:endParaRPr/>
          </a:p>
          <a:p>
            <a:pPr indent="-444500" lvl="0" marL="1092200" marR="0" rtl="0" algn="l">
              <a:spcBef>
                <a:spcPts val="2000"/>
              </a:spcBef>
              <a:spcAft>
                <a:spcPts val="0"/>
              </a:spcAft>
              <a:buClr>
                <a:schemeClr val="dk1"/>
              </a:buClr>
              <a:buSzPts val="10200"/>
              <a:buFont typeface="Arial"/>
              <a:buNone/>
            </a:pPr>
            <a:r>
              <a:t/>
            </a:r>
            <a:endParaRPr b="0" i="0" sz="10200" u="none" cap="none" strike="noStrike">
              <a:solidFill>
                <a:schemeClr val="dk1"/>
              </a:solidFill>
              <a:latin typeface="Calibri"/>
              <a:ea typeface="Calibri"/>
              <a:cs typeface="Calibri"/>
              <a:sym typeface="Calibri"/>
            </a:endParaRPr>
          </a:p>
        </p:txBody>
      </p:sp>
      <p:sp>
        <p:nvSpPr>
          <p:cNvPr id="552" name="Shape 552"/>
          <p:cNvSpPr txBox="1"/>
          <p:nvPr/>
        </p:nvSpPr>
        <p:spPr>
          <a:xfrm>
            <a:off x="0" y="0"/>
            <a:ext cx="29260800" cy="3181500"/>
          </a:xfrm>
          <a:prstGeom prst="rect">
            <a:avLst/>
          </a:prstGeom>
          <a:noFill/>
          <a:ln>
            <a:noFill/>
          </a:ln>
        </p:spPr>
        <p:txBody>
          <a:bodyPr anchorCtr="0" anchor="ctr" bIns="109675" lIns="219450" spcFirstLastPara="1" rIns="219450" wrap="square" tIns="109675">
            <a:noAutofit/>
          </a:bodyPr>
          <a:lstStyle/>
          <a:p>
            <a:pPr indent="0" lvl="0" marL="0" marR="0" rtl="0" algn="l">
              <a:lnSpc>
                <a:spcPct val="90000"/>
              </a:lnSpc>
              <a:spcBef>
                <a:spcPts val="0"/>
              </a:spcBef>
              <a:spcAft>
                <a:spcPts val="0"/>
              </a:spcAft>
              <a:buClr>
                <a:srgbClr val="000000"/>
              </a:buClr>
              <a:buFont typeface="Calibri"/>
              <a:buNone/>
            </a:pPr>
            <a:r>
              <a:rPr lang="en-US" sz="11500">
                <a:solidFill>
                  <a:srgbClr val="000000"/>
                </a:solidFill>
                <a:latin typeface="Calibri"/>
                <a:ea typeface="Calibri"/>
                <a:cs typeface="Calibri"/>
                <a:sym typeface="Calibri"/>
              </a:rPr>
              <a:t>Rather than presenting info in the order you discovered it…</a:t>
            </a:r>
            <a:endParaRPr sz="4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6" name="Shape 556"/>
        <p:cNvGrpSpPr/>
        <p:nvPr/>
      </p:nvGrpSpPr>
      <p:grpSpPr>
        <a:xfrm>
          <a:off x="0" y="0"/>
          <a:ext cx="0" cy="0"/>
          <a:chOff x="0" y="0"/>
          <a:chExt cx="0" cy="0"/>
        </a:xfrm>
      </p:grpSpPr>
      <p:pic>
        <p:nvPicPr>
          <p:cNvPr id="557" name="Shape 557"/>
          <p:cNvPicPr preferRelativeResize="0"/>
          <p:nvPr/>
        </p:nvPicPr>
        <p:blipFill rotWithShape="1">
          <a:blip r:embed="rId3">
            <a:alphaModFix/>
          </a:blip>
          <a:srcRect b="12280" l="12267" r="21860" t="12983"/>
          <a:stretch/>
        </p:blipFill>
        <p:spPr>
          <a:xfrm>
            <a:off x="105878" y="-26387"/>
            <a:ext cx="14524500" cy="21972000"/>
          </a:xfrm>
          <a:prstGeom prst="rect">
            <a:avLst/>
          </a:prstGeom>
          <a:noFill/>
          <a:ln>
            <a:noFill/>
          </a:ln>
        </p:spPr>
      </p:pic>
      <p:sp>
        <p:nvSpPr>
          <p:cNvPr id="558" name="Shape 558"/>
          <p:cNvSpPr txBox="1"/>
          <p:nvPr/>
        </p:nvSpPr>
        <p:spPr>
          <a:xfrm>
            <a:off x="16516950" y="6439302"/>
            <a:ext cx="11781300" cy="4284300"/>
          </a:xfrm>
          <a:prstGeom prst="rect">
            <a:avLst/>
          </a:prstGeom>
          <a:noFill/>
          <a:ln>
            <a:noFill/>
          </a:ln>
        </p:spPr>
        <p:txBody>
          <a:bodyPr anchorCtr="0" anchor="t" bIns="146250" lIns="292550" spcFirstLastPara="1" rIns="292550" wrap="square" tIns="146250">
            <a:noAutofit/>
          </a:bodyPr>
          <a:lstStyle/>
          <a:p>
            <a:pPr indent="0" lvl="0" marL="0" marR="0" rtl="0" algn="l">
              <a:spcBef>
                <a:spcPts val="0"/>
              </a:spcBef>
              <a:spcAft>
                <a:spcPts val="0"/>
              </a:spcAft>
              <a:buNone/>
            </a:pPr>
            <a:r>
              <a:rPr lang="en-US" sz="13000">
                <a:solidFill>
                  <a:srgbClr val="000000"/>
                </a:solidFill>
                <a:latin typeface="Calibri"/>
                <a:ea typeface="Calibri"/>
                <a:cs typeface="Calibri"/>
                <a:sym typeface="Calibri"/>
              </a:rPr>
              <a:t>Give them context first!</a:t>
            </a:r>
            <a:endParaRPr sz="4500"/>
          </a:p>
        </p:txBody>
      </p:sp>
      <p:sp>
        <p:nvSpPr>
          <p:cNvPr id="559" name="Shape 559"/>
          <p:cNvSpPr/>
          <p:nvPr/>
        </p:nvSpPr>
        <p:spPr>
          <a:xfrm>
            <a:off x="0" y="-26387"/>
            <a:ext cx="731400" cy="21972000"/>
          </a:xfrm>
          <a:prstGeom prst="rect">
            <a:avLst/>
          </a:prstGeom>
          <a:solidFill>
            <a:schemeClr val="dk1"/>
          </a:solidFill>
          <a:ln>
            <a:noFill/>
          </a:ln>
        </p:spPr>
        <p:txBody>
          <a:bodyPr anchorCtr="0" anchor="ctr" bIns="146250" lIns="292550" spcFirstLastPara="1" rIns="292550" wrap="square" tIns="146250">
            <a:noAutofit/>
          </a:bodyPr>
          <a:lstStyle/>
          <a:p>
            <a:pPr indent="0" lvl="0" marL="0" marR="0" rtl="0" algn="ctr">
              <a:spcBef>
                <a:spcPts val="0"/>
              </a:spcBef>
              <a:spcAft>
                <a:spcPts val="0"/>
              </a:spcAft>
              <a:buNone/>
            </a:pPr>
            <a:r>
              <a:t/>
            </a:r>
            <a:endParaRPr sz="5800">
              <a:solidFill>
                <a:srgbClr val="FFFFFF"/>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3" name="Shape 563"/>
        <p:cNvGrpSpPr/>
        <p:nvPr/>
      </p:nvGrpSpPr>
      <p:grpSpPr>
        <a:xfrm>
          <a:off x="0" y="0"/>
          <a:ext cx="0" cy="0"/>
          <a:chOff x="0" y="0"/>
          <a:chExt cx="0" cy="0"/>
        </a:xfrm>
      </p:grpSpPr>
      <p:sp>
        <p:nvSpPr>
          <p:cNvPr id="564" name="Shape 564"/>
          <p:cNvSpPr txBox="1"/>
          <p:nvPr>
            <p:ph type="title"/>
          </p:nvPr>
        </p:nvSpPr>
        <p:spPr>
          <a:xfrm>
            <a:off x="0" y="0"/>
            <a:ext cx="29260800" cy="3657600"/>
          </a:xfrm>
          <a:prstGeom prst="rect">
            <a:avLst/>
          </a:prstGeom>
          <a:noFill/>
          <a:ln>
            <a:noFill/>
          </a:ln>
        </p:spPr>
        <p:txBody>
          <a:bodyPr anchorCtr="0" anchor="ctr" bIns="146250" lIns="292550" spcFirstLastPara="1" rIns="292550" wrap="square" tIns="146250">
            <a:noAutofit/>
          </a:bodyPr>
          <a:lstStyle/>
          <a:p>
            <a:pPr indent="0" lvl="0" marL="0" marR="0" rtl="0" algn="l">
              <a:spcBef>
                <a:spcPts val="0"/>
              </a:spcBef>
              <a:spcAft>
                <a:spcPts val="0"/>
              </a:spcAft>
              <a:buClr>
                <a:srgbClr val="000000"/>
              </a:buClr>
              <a:buFont typeface="Calibri"/>
              <a:buNone/>
            </a:pPr>
            <a:r>
              <a:rPr b="0" i="0" lang="en-US" sz="10200" u="none" cap="none" strike="noStrike">
                <a:solidFill>
                  <a:srgbClr val="000000"/>
                </a:solidFill>
                <a:latin typeface="Calibri"/>
                <a:ea typeface="Calibri"/>
                <a:cs typeface="Calibri"/>
                <a:sym typeface="Calibri"/>
              </a:rPr>
              <a:t>Give information in amounts your audience can absorb.</a:t>
            </a:r>
            <a:endParaRPr b="0" i="0" sz="10200" u="none" cap="none" strike="noStrike">
              <a:solidFill>
                <a:schemeClr val="dk1"/>
              </a:solidFill>
              <a:latin typeface="Calibri"/>
              <a:ea typeface="Calibri"/>
              <a:cs typeface="Calibri"/>
              <a:sym typeface="Calibri"/>
            </a:endParaRPr>
          </a:p>
        </p:txBody>
      </p:sp>
      <p:sp>
        <p:nvSpPr>
          <p:cNvPr id="565" name="Shape 565"/>
          <p:cNvSpPr txBox="1"/>
          <p:nvPr>
            <p:ph idx="1" type="body"/>
          </p:nvPr>
        </p:nvSpPr>
        <p:spPr>
          <a:xfrm>
            <a:off x="0" y="4389120"/>
            <a:ext cx="29260800" cy="17312700"/>
          </a:xfrm>
          <a:prstGeom prst="rect">
            <a:avLst/>
          </a:prstGeom>
          <a:noFill/>
          <a:ln>
            <a:noFill/>
          </a:ln>
        </p:spPr>
        <p:txBody>
          <a:bodyPr anchorCtr="0" anchor="t" bIns="146250" lIns="292550" spcFirstLastPara="1" rIns="292550" wrap="square" tIns="146250">
            <a:noAutofit/>
          </a:bodyPr>
          <a:lstStyle/>
          <a:p>
            <a:pPr indent="-1092200" lvl="0" marL="1092200" marR="0" rtl="0" algn="l">
              <a:lnSpc>
                <a:spcPct val="90000"/>
              </a:lnSpc>
              <a:spcBef>
                <a:spcPts val="0"/>
              </a:spcBef>
              <a:spcAft>
                <a:spcPts val="0"/>
              </a:spcAft>
              <a:buClr>
                <a:schemeClr val="dk1"/>
              </a:buClr>
              <a:buFont typeface="Arial"/>
              <a:buNone/>
            </a:pPr>
            <a:r>
              <a:rPr b="0" i="0" lang="en-US" sz="10200" u="none" cap="none" strike="noStrike">
                <a:solidFill>
                  <a:schemeClr val="dk1"/>
                </a:solidFill>
                <a:latin typeface="Calibri"/>
                <a:ea typeface="Calibri"/>
                <a:cs typeface="Calibri"/>
                <a:sym typeface="Calibri"/>
              </a:rPr>
              <a:t>    If you write too much information on a slide, then your audience will stop listening to you.  They will also probably not be able to read the entire slide in the time allotted, or they will simply lose interest.  In fact, the only thing using chunks of text is good for is hiding information.  If you’ve read this far, raise your hand.  We’ll see how many  do it.  A good rule of thumb is to use no more than three or four lines of text per slide. Anything beyond that is difficult to read.  It confounds your purpose and bores your audience.  I mean, did you make it this far?</a:t>
            </a:r>
            <a:endParaRPr/>
          </a:p>
          <a:p>
            <a:pPr indent="-444500" lvl="0" marL="1092200" marR="0" rtl="0" algn="l">
              <a:lnSpc>
                <a:spcPct val="90000"/>
              </a:lnSpc>
              <a:spcBef>
                <a:spcPts val="2000"/>
              </a:spcBef>
              <a:spcAft>
                <a:spcPts val="0"/>
              </a:spcAft>
              <a:buClr>
                <a:schemeClr val="dk1"/>
              </a:buClr>
              <a:buSzPts val="10200"/>
              <a:buFont typeface="Arial"/>
              <a:buNone/>
            </a:pPr>
            <a:r>
              <a:t/>
            </a:r>
            <a:endParaRPr b="0" i="0" sz="10200" u="none" cap="none" strike="noStrike">
              <a:solidFill>
                <a:schemeClr val="dk1"/>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0" name="Shape 570"/>
        <p:cNvGrpSpPr/>
        <p:nvPr/>
      </p:nvGrpSpPr>
      <p:grpSpPr>
        <a:xfrm>
          <a:off x="0" y="0"/>
          <a:ext cx="0" cy="0"/>
          <a:chOff x="0" y="0"/>
          <a:chExt cx="0" cy="0"/>
        </a:xfrm>
      </p:grpSpPr>
      <p:sp>
        <p:nvSpPr>
          <p:cNvPr id="571" name="Shape 571"/>
          <p:cNvSpPr/>
          <p:nvPr/>
        </p:nvSpPr>
        <p:spPr>
          <a:xfrm>
            <a:off x="9687929" y="556763"/>
            <a:ext cx="8989500" cy="2067900"/>
          </a:xfrm>
          <a:prstGeom prst="ellipse">
            <a:avLst/>
          </a:prstGeom>
          <a:noFill/>
          <a:ln cap="flat" cmpd="sng" w="38100">
            <a:solidFill>
              <a:srgbClr val="C00000"/>
            </a:solidFill>
            <a:prstDash val="solid"/>
            <a:miter lim="8000"/>
            <a:headEnd len="sm" w="sm" type="none"/>
            <a:tailEnd len="sm" w="sm" type="none"/>
          </a:ln>
        </p:spPr>
        <p:txBody>
          <a:bodyPr anchorCtr="0" anchor="ctr" bIns="146250" lIns="292550" spcFirstLastPara="1" rIns="292550" wrap="square" tIns="146250">
            <a:noAutofit/>
          </a:bodyPr>
          <a:lstStyle/>
          <a:p>
            <a:pPr indent="0" lvl="0" marL="0" marR="0" rtl="0" algn="ctr">
              <a:spcBef>
                <a:spcPts val="0"/>
              </a:spcBef>
              <a:spcAft>
                <a:spcPts val="0"/>
              </a:spcAft>
              <a:buNone/>
            </a:pPr>
            <a:r>
              <a:t/>
            </a:r>
            <a:endParaRPr sz="4300">
              <a:solidFill>
                <a:srgbClr val="FFFFFF"/>
              </a:solidFill>
              <a:latin typeface="Calibri"/>
              <a:ea typeface="Calibri"/>
              <a:cs typeface="Calibri"/>
              <a:sym typeface="Calibri"/>
            </a:endParaRPr>
          </a:p>
        </p:txBody>
      </p:sp>
      <p:sp>
        <p:nvSpPr>
          <p:cNvPr id="572" name="Shape 572"/>
          <p:cNvSpPr txBox="1"/>
          <p:nvPr>
            <p:ph type="title"/>
          </p:nvPr>
        </p:nvSpPr>
        <p:spPr>
          <a:xfrm>
            <a:off x="1563840" y="22"/>
            <a:ext cx="25237500" cy="3181500"/>
          </a:xfrm>
          <a:prstGeom prst="rect">
            <a:avLst/>
          </a:prstGeom>
          <a:noFill/>
          <a:ln>
            <a:noFill/>
          </a:ln>
        </p:spPr>
        <p:txBody>
          <a:bodyPr anchorCtr="0" anchor="ctr" bIns="146250" lIns="292550" spcFirstLastPara="1" rIns="292550" wrap="square" tIns="146250">
            <a:noAutofit/>
          </a:bodyPr>
          <a:lstStyle/>
          <a:p>
            <a:pPr indent="0" lvl="0" marL="0" marR="0" rtl="0" algn="ctr">
              <a:lnSpc>
                <a:spcPct val="90000"/>
              </a:lnSpc>
              <a:spcBef>
                <a:spcPts val="0"/>
              </a:spcBef>
              <a:spcAft>
                <a:spcPts val="0"/>
              </a:spcAft>
              <a:buClr>
                <a:schemeClr val="dk1"/>
              </a:buClr>
              <a:buFont typeface="Calibri"/>
              <a:buNone/>
            </a:pPr>
            <a:r>
              <a:rPr b="1" i="0" lang="en-US" sz="14400" u="none" cap="none" strike="noStrike">
                <a:solidFill>
                  <a:schemeClr val="dk1"/>
                </a:solidFill>
                <a:latin typeface="Calibri"/>
                <a:ea typeface="Calibri"/>
                <a:cs typeface="Calibri"/>
                <a:sym typeface="Calibri"/>
              </a:rPr>
              <a:t>Results</a:t>
            </a:r>
            <a:endParaRPr/>
          </a:p>
        </p:txBody>
      </p:sp>
      <p:sp>
        <p:nvSpPr>
          <p:cNvPr id="573" name="Shape 573"/>
          <p:cNvSpPr txBox="1"/>
          <p:nvPr>
            <p:ph idx="1" type="body"/>
          </p:nvPr>
        </p:nvSpPr>
        <p:spPr>
          <a:xfrm>
            <a:off x="207936" y="5621581"/>
            <a:ext cx="12435900" cy="10443300"/>
          </a:xfrm>
          <a:prstGeom prst="rect">
            <a:avLst/>
          </a:prstGeom>
          <a:noFill/>
          <a:ln>
            <a:noFill/>
          </a:ln>
        </p:spPr>
        <p:txBody>
          <a:bodyPr anchorCtr="0" anchor="t" bIns="146250" lIns="292550" spcFirstLastPara="1" rIns="292550" wrap="square" tIns="146250">
            <a:noAutofit/>
          </a:bodyPr>
          <a:lstStyle/>
          <a:p>
            <a:pPr indent="-539750" lvl="0" marL="546100" marR="0" rtl="0" algn="l">
              <a:lnSpc>
                <a:spcPct val="90000"/>
              </a:lnSpc>
              <a:spcBef>
                <a:spcPts val="0"/>
              </a:spcBef>
              <a:spcAft>
                <a:spcPts val="0"/>
              </a:spcAft>
              <a:buClr>
                <a:schemeClr val="dk1"/>
              </a:buClr>
              <a:buSzPts val="6700"/>
              <a:buFont typeface="Arial"/>
              <a:buChar char="•"/>
            </a:pPr>
            <a:r>
              <a:rPr b="0" i="0" lang="en-US" sz="6700" u="none" cap="none" strike="noStrike">
                <a:solidFill>
                  <a:schemeClr val="dk1"/>
                </a:solidFill>
                <a:latin typeface="Calibri"/>
                <a:ea typeface="Calibri"/>
                <a:cs typeface="Calibri"/>
                <a:sym typeface="Calibri"/>
              </a:rPr>
              <a:t>Here, you would tell us what the chart implies</a:t>
            </a:r>
            <a:endParaRPr/>
          </a:p>
          <a:p>
            <a:pPr indent="-539750" lvl="0" marL="546100" marR="0" rtl="0" algn="l">
              <a:lnSpc>
                <a:spcPct val="90000"/>
              </a:lnSpc>
              <a:spcBef>
                <a:spcPts val="5800"/>
              </a:spcBef>
              <a:spcAft>
                <a:spcPts val="0"/>
              </a:spcAft>
              <a:buClr>
                <a:schemeClr val="dk1"/>
              </a:buClr>
              <a:buSzPts val="6700"/>
              <a:buFont typeface="Arial"/>
              <a:buChar char="•"/>
            </a:pPr>
            <a:r>
              <a:rPr b="0" i="0" lang="en-US" sz="6700" u="none" cap="none" strike="noStrike">
                <a:solidFill>
                  <a:schemeClr val="dk1"/>
                </a:solidFill>
                <a:latin typeface="Calibri"/>
                <a:ea typeface="Calibri"/>
                <a:cs typeface="Calibri"/>
                <a:sym typeface="Calibri"/>
              </a:rPr>
              <a:t>You would usually follow up with other points</a:t>
            </a:r>
            <a:endParaRPr/>
          </a:p>
          <a:p>
            <a:pPr indent="-539750" lvl="0" marL="546100" marR="0" rtl="0" algn="l">
              <a:lnSpc>
                <a:spcPct val="90000"/>
              </a:lnSpc>
              <a:spcBef>
                <a:spcPts val="5800"/>
              </a:spcBef>
              <a:spcAft>
                <a:spcPts val="0"/>
              </a:spcAft>
              <a:buClr>
                <a:schemeClr val="dk1"/>
              </a:buClr>
              <a:buSzPts val="6700"/>
              <a:buFont typeface="Arial"/>
              <a:buChar char="•"/>
            </a:pPr>
            <a:r>
              <a:rPr b="0" i="0" lang="en-US" sz="6700" u="none" cap="none" strike="noStrike">
                <a:solidFill>
                  <a:schemeClr val="dk1"/>
                </a:solidFill>
                <a:latin typeface="Calibri"/>
                <a:ea typeface="Calibri"/>
                <a:cs typeface="Calibri"/>
                <a:sym typeface="Calibri"/>
              </a:rPr>
              <a:t>Sometimes those points would be divided further</a:t>
            </a:r>
            <a:endParaRPr/>
          </a:p>
          <a:p>
            <a:pPr indent="-558800" lvl="1" marL="1651000" marR="0" rtl="0" algn="l">
              <a:lnSpc>
                <a:spcPct val="90000"/>
              </a:lnSpc>
              <a:spcBef>
                <a:spcPts val="5800"/>
              </a:spcBef>
              <a:spcAft>
                <a:spcPts val="0"/>
              </a:spcAft>
              <a:buClr>
                <a:schemeClr val="dk1"/>
              </a:buClr>
              <a:buSzPts val="5800"/>
              <a:buFont typeface="Arial"/>
              <a:buChar char="•"/>
            </a:pPr>
            <a:r>
              <a:rPr b="0" i="0" lang="en-US" sz="5800" u="none" cap="none" strike="noStrike">
                <a:solidFill>
                  <a:schemeClr val="dk1"/>
                </a:solidFill>
                <a:latin typeface="Calibri"/>
                <a:ea typeface="Calibri"/>
                <a:cs typeface="Calibri"/>
                <a:sym typeface="Calibri"/>
              </a:rPr>
              <a:t>So we’d get this point</a:t>
            </a:r>
            <a:endParaRPr/>
          </a:p>
          <a:p>
            <a:pPr indent="-558800" lvl="1" marL="1651000" marR="0" rtl="0" algn="l">
              <a:lnSpc>
                <a:spcPct val="90000"/>
              </a:lnSpc>
              <a:spcBef>
                <a:spcPts val="5800"/>
              </a:spcBef>
              <a:spcAft>
                <a:spcPts val="0"/>
              </a:spcAft>
              <a:buClr>
                <a:schemeClr val="dk1"/>
              </a:buClr>
              <a:buSzPts val="5800"/>
              <a:buFont typeface="Arial"/>
              <a:buChar char="•"/>
            </a:pPr>
            <a:r>
              <a:rPr b="0" i="0" lang="en-US" sz="5800" u="none" cap="none" strike="noStrike">
                <a:solidFill>
                  <a:schemeClr val="dk1"/>
                </a:solidFill>
                <a:latin typeface="Calibri"/>
                <a:ea typeface="Calibri"/>
                <a:cs typeface="Calibri"/>
                <a:sym typeface="Calibri"/>
              </a:rPr>
              <a:t>Then we’d get another</a:t>
            </a:r>
            <a:endParaRPr b="0" i="0" sz="5800" u="none" cap="none" strike="noStrike">
              <a:solidFill>
                <a:schemeClr val="dk1"/>
              </a:solidFill>
              <a:latin typeface="Calibri"/>
              <a:ea typeface="Calibri"/>
              <a:cs typeface="Calibri"/>
              <a:sym typeface="Calibri"/>
            </a:endParaRPr>
          </a:p>
        </p:txBody>
      </p:sp>
      <p:pic>
        <p:nvPicPr>
          <p:cNvPr id="574" name="Shape 574"/>
          <p:cNvPicPr preferRelativeResize="0"/>
          <p:nvPr/>
        </p:nvPicPr>
        <p:blipFill rotWithShape="1">
          <a:blip r:embed="rId3">
            <a:alphaModFix/>
          </a:blip>
          <a:srcRect b="0" l="0" r="0" t="0"/>
          <a:stretch/>
        </p:blipFill>
        <p:spPr>
          <a:xfrm>
            <a:off x="12926861" y="5058010"/>
            <a:ext cx="15241800" cy="13528200"/>
          </a:xfrm>
          <a:prstGeom prst="rect">
            <a:avLst/>
          </a:prstGeom>
          <a:noFill/>
          <a:ln>
            <a:noFill/>
          </a:ln>
        </p:spPr>
      </p:pic>
      <p:sp>
        <p:nvSpPr>
          <p:cNvPr id="575" name="Shape 575"/>
          <p:cNvSpPr/>
          <p:nvPr/>
        </p:nvSpPr>
        <p:spPr>
          <a:xfrm>
            <a:off x="1563840" y="2941381"/>
            <a:ext cx="24871800" cy="2363400"/>
          </a:xfrm>
          <a:prstGeom prst="rect">
            <a:avLst/>
          </a:prstGeom>
          <a:solidFill>
            <a:srgbClr val="C00000"/>
          </a:solidFill>
          <a:ln cap="flat" cmpd="sng" w="12700">
            <a:solidFill>
              <a:srgbClr val="42719B"/>
            </a:solidFill>
            <a:prstDash val="solid"/>
            <a:miter lim="8000"/>
            <a:headEnd len="sm" w="sm" type="none"/>
            <a:tailEnd len="sm" w="sm" type="none"/>
          </a:ln>
        </p:spPr>
        <p:txBody>
          <a:bodyPr anchorCtr="0" anchor="ctr" bIns="146250" lIns="292550" spcFirstLastPara="1" rIns="292550" wrap="square" tIns="146250">
            <a:noAutofit/>
          </a:bodyPr>
          <a:lstStyle/>
          <a:p>
            <a:pPr indent="0" lvl="0" marL="0" marR="0" rtl="0" algn="ctr">
              <a:spcBef>
                <a:spcPts val="0"/>
              </a:spcBef>
              <a:spcAft>
                <a:spcPts val="0"/>
              </a:spcAft>
              <a:buNone/>
            </a:pPr>
            <a:r>
              <a:rPr lang="en-US" sz="9600">
                <a:solidFill>
                  <a:srgbClr val="FFFFFF"/>
                </a:solidFill>
                <a:latin typeface="Calibri"/>
                <a:ea typeface="Calibri"/>
                <a:cs typeface="Calibri"/>
                <a:sym typeface="Calibri"/>
              </a:rPr>
              <a:t>The heading does very little for the audience.</a:t>
            </a:r>
            <a:endParaRPr sz="4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7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0" name="Shape 580"/>
        <p:cNvGrpSpPr/>
        <p:nvPr/>
      </p:nvGrpSpPr>
      <p:grpSpPr>
        <a:xfrm>
          <a:off x="0" y="0"/>
          <a:ext cx="0" cy="0"/>
          <a:chOff x="0" y="0"/>
          <a:chExt cx="0" cy="0"/>
        </a:xfrm>
      </p:grpSpPr>
      <p:sp>
        <p:nvSpPr>
          <p:cNvPr id="581" name="Shape 581"/>
          <p:cNvSpPr txBox="1"/>
          <p:nvPr>
            <p:ph type="title"/>
          </p:nvPr>
        </p:nvSpPr>
        <p:spPr>
          <a:xfrm>
            <a:off x="2011680" y="2206570"/>
            <a:ext cx="25237500" cy="3181500"/>
          </a:xfrm>
          <a:prstGeom prst="rect">
            <a:avLst/>
          </a:prstGeom>
          <a:noFill/>
          <a:ln>
            <a:noFill/>
          </a:ln>
        </p:spPr>
        <p:txBody>
          <a:bodyPr anchorCtr="0" anchor="ctr" bIns="146250" lIns="292550" spcFirstLastPara="1" rIns="292550" wrap="square" tIns="146250">
            <a:noAutofit/>
          </a:bodyPr>
          <a:lstStyle/>
          <a:p>
            <a:pPr indent="0" lvl="0" marL="0" marR="0" rtl="0" algn="ctr">
              <a:lnSpc>
                <a:spcPct val="90000"/>
              </a:lnSpc>
              <a:spcBef>
                <a:spcPts val="0"/>
              </a:spcBef>
              <a:spcAft>
                <a:spcPts val="0"/>
              </a:spcAft>
              <a:buClr>
                <a:schemeClr val="dk1"/>
              </a:buClr>
              <a:buFont typeface="Calibri"/>
              <a:buNone/>
            </a:pPr>
            <a:r>
              <a:rPr b="1" i="0" lang="en-US" sz="14400" u="none" cap="none" strike="noStrike">
                <a:solidFill>
                  <a:schemeClr val="dk1"/>
                </a:solidFill>
                <a:latin typeface="Calibri"/>
                <a:ea typeface="Calibri"/>
                <a:cs typeface="Calibri"/>
                <a:sym typeface="Calibri"/>
              </a:rPr>
              <a:t>Results</a:t>
            </a:r>
            <a:endParaRPr/>
          </a:p>
        </p:txBody>
      </p:sp>
      <p:sp>
        <p:nvSpPr>
          <p:cNvPr id="582" name="Shape 582"/>
          <p:cNvSpPr txBox="1"/>
          <p:nvPr>
            <p:ph idx="1" type="body"/>
          </p:nvPr>
        </p:nvSpPr>
        <p:spPr>
          <a:xfrm>
            <a:off x="16" y="8337501"/>
            <a:ext cx="12435900" cy="10443000"/>
          </a:xfrm>
          <a:prstGeom prst="rect">
            <a:avLst/>
          </a:prstGeom>
          <a:noFill/>
          <a:ln>
            <a:noFill/>
          </a:ln>
        </p:spPr>
        <p:txBody>
          <a:bodyPr anchorCtr="0" anchor="t" bIns="146250" lIns="292550" spcFirstLastPara="1" rIns="292550" wrap="square" tIns="146250">
            <a:noAutofit/>
          </a:bodyPr>
          <a:lstStyle/>
          <a:p>
            <a:pPr indent="-539750" lvl="0" marL="546100" marR="0" rtl="0" algn="l">
              <a:lnSpc>
                <a:spcPct val="90000"/>
              </a:lnSpc>
              <a:spcBef>
                <a:spcPts val="0"/>
              </a:spcBef>
              <a:spcAft>
                <a:spcPts val="0"/>
              </a:spcAft>
              <a:buClr>
                <a:schemeClr val="dk1"/>
              </a:buClr>
              <a:buSzPts val="6700"/>
              <a:buFont typeface="Arial"/>
              <a:buChar char="•"/>
            </a:pPr>
            <a:r>
              <a:rPr b="0" i="0" lang="en-US" sz="6700" u="none" cap="none" strike="noStrike">
                <a:solidFill>
                  <a:schemeClr val="dk1"/>
                </a:solidFill>
                <a:latin typeface="Calibri"/>
                <a:ea typeface="Calibri"/>
                <a:cs typeface="Calibri"/>
                <a:sym typeface="Calibri"/>
              </a:rPr>
              <a:t>Here, you would tell us what the chart implies</a:t>
            </a:r>
            <a:endParaRPr/>
          </a:p>
          <a:p>
            <a:pPr indent="-539750" lvl="0" marL="546100" marR="0" rtl="0" algn="l">
              <a:lnSpc>
                <a:spcPct val="90000"/>
              </a:lnSpc>
              <a:spcBef>
                <a:spcPts val="5800"/>
              </a:spcBef>
              <a:spcAft>
                <a:spcPts val="0"/>
              </a:spcAft>
              <a:buClr>
                <a:schemeClr val="dk1"/>
              </a:buClr>
              <a:buSzPts val="6700"/>
              <a:buFont typeface="Arial"/>
              <a:buChar char="•"/>
            </a:pPr>
            <a:r>
              <a:rPr b="0" i="0" lang="en-US" sz="6700" u="none" cap="none" strike="noStrike">
                <a:solidFill>
                  <a:schemeClr val="dk1"/>
                </a:solidFill>
                <a:latin typeface="Calibri"/>
                <a:ea typeface="Calibri"/>
                <a:cs typeface="Calibri"/>
                <a:sym typeface="Calibri"/>
              </a:rPr>
              <a:t>You would usually follow up with other points</a:t>
            </a:r>
            <a:endParaRPr/>
          </a:p>
          <a:p>
            <a:pPr indent="-539750" lvl="0" marL="546100" marR="0" rtl="0" algn="l">
              <a:lnSpc>
                <a:spcPct val="90000"/>
              </a:lnSpc>
              <a:spcBef>
                <a:spcPts val="5800"/>
              </a:spcBef>
              <a:spcAft>
                <a:spcPts val="0"/>
              </a:spcAft>
              <a:buClr>
                <a:schemeClr val="dk1"/>
              </a:buClr>
              <a:buSzPts val="6700"/>
              <a:buFont typeface="Arial"/>
              <a:buChar char="•"/>
            </a:pPr>
            <a:r>
              <a:rPr b="0" i="0" lang="en-US" sz="6700" u="none" cap="none" strike="noStrike">
                <a:solidFill>
                  <a:schemeClr val="dk1"/>
                </a:solidFill>
                <a:latin typeface="Calibri"/>
                <a:ea typeface="Calibri"/>
                <a:cs typeface="Calibri"/>
                <a:sym typeface="Calibri"/>
              </a:rPr>
              <a:t>Sometimes those points would be divided further</a:t>
            </a:r>
            <a:endParaRPr/>
          </a:p>
          <a:p>
            <a:pPr indent="-558800" lvl="1" marL="1651000" marR="0" rtl="0" algn="l">
              <a:lnSpc>
                <a:spcPct val="90000"/>
              </a:lnSpc>
              <a:spcBef>
                <a:spcPts val="5800"/>
              </a:spcBef>
              <a:spcAft>
                <a:spcPts val="0"/>
              </a:spcAft>
              <a:buClr>
                <a:schemeClr val="dk1"/>
              </a:buClr>
              <a:buSzPts val="5800"/>
              <a:buFont typeface="Arial"/>
              <a:buChar char="•"/>
            </a:pPr>
            <a:r>
              <a:rPr b="0" i="0" lang="en-US" sz="5800" u="none" cap="none" strike="noStrike">
                <a:solidFill>
                  <a:schemeClr val="dk1"/>
                </a:solidFill>
                <a:latin typeface="Calibri"/>
                <a:ea typeface="Calibri"/>
                <a:cs typeface="Calibri"/>
                <a:sym typeface="Calibri"/>
              </a:rPr>
              <a:t>So we’d get this point</a:t>
            </a:r>
            <a:endParaRPr/>
          </a:p>
          <a:p>
            <a:pPr indent="-558800" lvl="1" marL="1651000" marR="0" rtl="0" algn="l">
              <a:lnSpc>
                <a:spcPct val="90000"/>
              </a:lnSpc>
              <a:spcBef>
                <a:spcPts val="5800"/>
              </a:spcBef>
              <a:spcAft>
                <a:spcPts val="0"/>
              </a:spcAft>
              <a:buClr>
                <a:schemeClr val="dk1"/>
              </a:buClr>
              <a:buSzPts val="5800"/>
              <a:buFont typeface="Arial"/>
              <a:buChar char="•"/>
            </a:pPr>
            <a:r>
              <a:rPr b="0" i="0" lang="en-US" sz="5800" u="none" cap="none" strike="noStrike">
                <a:solidFill>
                  <a:schemeClr val="dk1"/>
                </a:solidFill>
                <a:latin typeface="Calibri"/>
                <a:ea typeface="Calibri"/>
                <a:cs typeface="Calibri"/>
                <a:sym typeface="Calibri"/>
              </a:rPr>
              <a:t>Then we’d get another</a:t>
            </a:r>
            <a:endParaRPr b="0" i="0" sz="5800" u="none" cap="none" strike="noStrike">
              <a:solidFill>
                <a:schemeClr val="dk1"/>
              </a:solidFill>
              <a:latin typeface="Calibri"/>
              <a:ea typeface="Calibri"/>
              <a:cs typeface="Calibri"/>
              <a:sym typeface="Calibri"/>
            </a:endParaRPr>
          </a:p>
        </p:txBody>
      </p:sp>
      <p:pic>
        <p:nvPicPr>
          <p:cNvPr id="583" name="Shape 583"/>
          <p:cNvPicPr preferRelativeResize="0"/>
          <p:nvPr/>
        </p:nvPicPr>
        <p:blipFill rotWithShape="1">
          <a:blip r:embed="rId3">
            <a:alphaModFix/>
          </a:blip>
          <a:srcRect b="0" l="0" r="0" t="0"/>
          <a:stretch/>
        </p:blipFill>
        <p:spPr>
          <a:xfrm>
            <a:off x="12926861" y="5058010"/>
            <a:ext cx="15241800" cy="13528200"/>
          </a:xfrm>
          <a:prstGeom prst="rect">
            <a:avLst/>
          </a:prstGeom>
          <a:noFill/>
          <a:ln>
            <a:noFill/>
          </a:ln>
        </p:spPr>
      </p:pic>
      <p:sp>
        <p:nvSpPr>
          <p:cNvPr id="584" name="Shape 584"/>
          <p:cNvSpPr/>
          <p:nvPr/>
        </p:nvSpPr>
        <p:spPr>
          <a:xfrm>
            <a:off x="12643776" y="4768950"/>
            <a:ext cx="16265400" cy="14011500"/>
          </a:xfrm>
          <a:prstGeom prst="roundRect">
            <a:avLst>
              <a:gd fmla="val 16667" name="adj"/>
            </a:avLst>
          </a:prstGeom>
          <a:noFill/>
          <a:ln cap="flat" cmpd="sng" w="38100">
            <a:solidFill>
              <a:srgbClr val="C00000"/>
            </a:solidFill>
            <a:prstDash val="solid"/>
            <a:miter lim="8000"/>
            <a:headEnd len="sm" w="sm" type="none"/>
            <a:tailEnd len="sm" w="sm" type="none"/>
          </a:ln>
        </p:spPr>
        <p:txBody>
          <a:bodyPr anchorCtr="0" anchor="ctr" bIns="146250" lIns="292550" spcFirstLastPara="1" rIns="292550" wrap="square" tIns="146250">
            <a:noAutofit/>
          </a:bodyPr>
          <a:lstStyle/>
          <a:p>
            <a:pPr indent="0" lvl="0" marL="0" marR="0" rtl="0" algn="ctr">
              <a:spcBef>
                <a:spcPts val="0"/>
              </a:spcBef>
              <a:spcAft>
                <a:spcPts val="0"/>
              </a:spcAft>
              <a:buNone/>
            </a:pPr>
            <a:r>
              <a:t/>
            </a:r>
            <a:endParaRPr sz="4300">
              <a:solidFill>
                <a:srgbClr val="FFFFFF"/>
              </a:solidFill>
              <a:latin typeface="Calibri"/>
              <a:ea typeface="Calibri"/>
              <a:cs typeface="Calibri"/>
              <a:sym typeface="Calibri"/>
            </a:endParaRPr>
          </a:p>
        </p:txBody>
      </p:sp>
      <p:sp>
        <p:nvSpPr>
          <p:cNvPr id="585" name="Shape 585"/>
          <p:cNvSpPr/>
          <p:nvPr/>
        </p:nvSpPr>
        <p:spPr>
          <a:xfrm>
            <a:off x="207891" y="97440"/>
            <a:ext cx="10719300" cy="7399800"/>
          </a:xfrm>
          <a:prstGeom prst="rect">
            <a:avLst/>
          </a:prstGeom>
          <a:solidFill>
            <a:srgbClr val="C00000"/>
          </a:solidFill>
          <a:ln cap="flat" cmpd="sng" w="12700">
            <a:solidFill>
              <a:srgbClr val="42719B"/>
            </a:solidFill>
            <a:prstDash val="solid"/>
            <a:miter lim="8000"/>
            <a:headEnd len="sm" w="sm" type="none"/>
            <a:tailEnd len="sm" w="sm" type="none"/>
          </a:ln>
        </p:spPr>
        <p:txBody>
          <a:bodyPr anchorCtr="0" anchor="ctr" bIns="146250" lIns="292550" spcFirstLastPara="1" rIns="292550" wrap="square" tIns="146250">
            <a:noAutofit/>
          </a:bodyPr>
          <a:lstStyle/>
          <a:p>
            <a:pPr indent="0" lvl="0" marL="0" marR="0" rtl="0" algn="ctr">
              <a:spcBef>
                <a:spcPts val="0"/>
              </a:spcBef>
              <a:spcAft>
                <a:spcPts val="0"/>
              </a:spcAft>
              <a:buNone/>
            </a:pPr>
            <a:r>
              <a:rPr lang="en-US" sz="9600">
                <a:solidFill>
                  <a:srgbClr val="FFFFFF"/>
                </a:solidFill>
                <a:latin typeface="Calibri"/>
                <a:ea typeface="Calibri"/>
                <a:cs typeface="Calibri"/>
                <a:sym typeface="Calibri"/>
              </a:rPr>
              <a:t>Even the improved version of a chart can be difficult to understand quickly.</a:t>
            </a:r>
            <a:endParaRPr sz="4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8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0" name="Shape 590"/>
        <p:cNvGrpSpPr/>
        <p:nvPr/>
      </p:nvGrpSpPr>
      <p:grpSpPr>
        <a:xfrm>
          <a:off x="0" y="0"/>
          <a:ext cx="0" cy="0"/>
          <a:chOff x="0" y="0"/>
          <a:chExt cx="0" cy="0"/>
        </a:xfrm>
      </p:grpSpPr>
      <p:sp>
        <p:nvSpPr>
          <p:cNvPr id="591" name="Shape 591"/>
          <p:cNvSpPr txBox="1"/>
          <p:nvPr>
            <p:ph type="title"/>
          </p:nvPr>
        </p:nvSpPr>
        <p:spPr>
          <a:xfrm>
            <a:off x="-6193120" y="10"/>
            <a:ext cx="25237500" cy="3181500"/>
          </a:xfrm>
          <a:prstGeom prst="rect">
            <a:avLst/>
          </a:prstGeom>
          <a:noFill/>
          <a:ln>
            <a:noFill/>
          </a:ln>
        </p:spPr>
        <p:txBody>
          <a:bodyPr anchorCtr="0" anchor="ctr" bIns="146250" lIns="292550" spcFirstLastPara="1" rIns="292550" wrap="square" tIns="146250">
            <a:noAutofit/>
          </a:bodyPr>
          <a:lstStyle/>
          <a:p>
            <a:pPr indent="0" lvl="0" marL="0" marR="0" rtl="0" algn="ctr">
              <a:lnSpc>
                <a:spcPct val="90000"/>
              </a:lnSpc>
              <a:spcBef>
                <a:spcPts val="0"/>
              </a:spcBef>
              <a:spcAft>
                <a:spcPts val="0"/>
              </a:spcAft>
              <a:buClr>
                <a:schemeClr val="dk1"/>
              </a:buClr>
              <a:buFont typeface="Calibri"/>
              <a:buNone/>
            </a:pPr>
            <a:r>
              <a:rPr b="1" i="0" lang="en-US" sz="14400" u="none" cap="none" strike="noStrike">
                <a:solidFill>
                  <a:schemeClr val="dk1"/>
                </a:solidFill>
                <a:latin typeface="Calibri"/>
                <a:ea typeface="Calibri"/>
                <a:cs typeface="Calibri"/>
                <a:sym typeface="Calibri"/>
              </a:rPr>
              <a:t>Results</a:t>
            </a:r>
            <a:endParaRPr/>
          </a:p>
        </p:txBody>
      </p:sp>
      <p:sp>
        <p:nvSpPr>
          <p:cNvPr id="592" name="Shape 592"/>
          <p:cNvSpPr txBox="1"/>
          <p:nvPr>
            <p:ph idx="1" type="body"/>
          </p:nvPr>
        </p:nvSpPr>
        <p:spPr>
          <a:xfrm>
            <a:off x="207936" y="5621581"/>
            <a:ext cx="12435900" cy="10443300"/>
          </a:xfrm>
          <a:prstGeom prst="rect">
            <a:avLst/>
          </a:prstGeom>
          <a:noFill/>
          <a:ln>
            <a:noFill/>
          </a:ln>
        </p:spPr>
        <p:txBody>
          <a:bodyPr anchorCtr="0" anchor="t" bIns="146250" lIns="292550" spcFirstLastPara="1" rIns="292550" wrap="square" tIns="146250">
            <a:noAutofit/>
          </a:bodyPr>
          <a:lstStyle/>
          <a:p>
            <a:pPr indent="-539750" lvl="0" marL="546100" marR="0" rtl="0" algn="l">
              <a:lnSpc>
                <a:spcPct val="90000"/>
              </a:lnSpc>
              <a:spcBef>
                <a:spcPts val="0"/>
              </a:spcBef>
              <a:spcAft>
                <a:spcPts val="0"/>
              </a:spcAft>
              <a:buClr>
                <a:schemeClr val="dk1"/>
              </a:buClr>
              <a:buSzPts val="6700"/>
              <a:buFont typeface="Arial"/>
              <a:buChar char="•"/>
            </a:pPr>
            <a:r>
              <a:rPr b="0" i="0" lang="en-US" sz="6700" u="none" cap="none" strike="noStrike">
                <a:solidFill>
                  <a:schemeClr val="dk1"/>
                </a:solidFill>
                <a:latin typeface="Calibri"/>
                <a:ea typeface="Calibri"/>
                <a:cs typeface="Calibri"/>
                <a:sym typeface="Calibri"/>
              </a:rPr>
              <a:t>Here, you would tell us what the chart implies</a:t>
            </a:r>
            <a:endParaRPr/>
          </a:p>
          <a:p>
            <a:pPr indent="-539750" lvl="0" marL="546100" marR="0" rtl="0" algn="l">
              <a:lnSpc>
                <a:spcPct val="90000"/>
              </a:lnSpc>
              <a:spcBef>
                <a:spcPts val="5800"/>
              </a:spcBef>
              <a:spcAft>
                <a:spcPts val="0"/>
              </a:spcAft>
              <a:buClr>
                <a:schemeClr val="dk1"/>
              </a:buClr>
              <a:buSzPts val="6700"/>
              <a:buFont typeface="Arial"/>
              <a:buChar char="•"/>
            </a:pPr>
            <a:r>
              <a:rPr b="0" i="0" lang="en-US" sz="6700" u="none" cap="none" strike="noStrike">
                <a:solidFill>
                  <a:schemeClr val="dk1"/>
                </a:solidFill>
                <a:latin typeface="Calibri"/>
                <a:ea typeface="Calibri"/>
                <a:cs typeface="Calibri"/>
                <a:sym typeface="Calibri"/>
              </a:rPr>
              <a:t>You would usually follow up with other points</a:t>
            </a:r>
            <a:endParaRPr/>
          </a:p>
          <a:p>
            <a:pPr indent="-539750" lvl="0" marL="546100" marR="0" rtl="0" algn="l">
              <a:lnSpc>
                <a:spcPct val="90000"/>
              </a:lnSpc>
              <a:spcBef>
                <a:spcPts val="5800"/>
              </a:spcBef>
              <a:spcAft>
                <a:spcPts val="0"/>
              </a:spcAft>
              <a:buClr>
                <a:schemeClr val="dk1"/>
              </a:buClr>
              <a:buSzPts val="6700"/>
              <a:buFont typeface="Arial"/>
              <a:buChar char="•"/>
            </a:pPr>
            <a:r>
              <a:rPr b="0" i="0" lang="en-US" sz="6700" u="none" cap="none" strike="noStrike">
                <a:solidFill>
                  <a:schemeClr val="dk1"/>
                </a:solidFill>
                <a:latin typeface="Calibri"/>
                <a:ea typeface="Calibri"/>
                <a:cs typeface="Calibri"/>
                <a:sym typeface="Calibri"/>
              </a:rPr>
              <a:t>Sometimes those points would be divided further</a:t>
            </a:r>
            <a:endParaRPr/>
          </a:p>
          <a:p>
            <a:pPr indent="-558800" lvl="1" marL="1651000" marR="0" rtl="0" algn="l">
              <a:lnSpc>
                <a:spcPct val="90000"/>
              </a:lnSpc>
              <a:spcBef>
                <a:spcPts val="5800"/>
              </a:spcBef>
              <a:spcAft>
                <a:spcPts val="0"/>
              </a:spcAft>
              <a:buClr>
                <a:schemeClr val="dk1"/>
              </a:buClr>
              <a:buSzPts val="5800"/>
              <a:buFont typeface="Arial"/>
              <a:buChar char="•"/>
            </a:pPr>
            <a:r>
              <a:rPr b="0" i="0" lang="en-US" sz="5800" u="none" cap="none" strike="noStrike">
                <a:solidFill>
                  <a:schemeClr val="dk1"/>
                </a:solidFill>
                <a:latin typeface="Calibri"/>
                <a:ea typeface="Calibri"/>
                <a:cs typeface="Calibri"/>
                <a:sym typeface="Calibri"/>
              </a:rPr>
              <a:t>So we’d get this point</a:t>
            </a:r>
            <a:endParaRPr/>
          </a:p>
          <a:p>
            <a:pPr indent="-558800" lvl="1" marL="1651000" marR="0" rtl="0" algn="l">
              <a:lnSpc>
                <a:spcPct val="90000"/>
              </a:lnSpc>
              <a:spcBef>
                <a:spcPts val="5800"/>
              </a:spcBef>
              <a:spcAft>
                <a:spcPts val="0"/>
              </a:spcAft>
              <a:buClr>
                <a:schemeClr val="dk1"/>
              </a:buClr>
              <a:buSzPts val="5800"/>
              <a:buFont typeface="Arial"/>
              <a:buChar char="•"/>
            </a:pPr>
            <a:r>
              <a:rPr b="0" i="0" lang="en-US" sz="5800" u="none" cap="none" strike="noStrike">
                <a:solidFill>
                  <a:schemeClr val="dk1"/>
                </a:solidFill>
                <a:latin typeface="Calibri"/>
                <a:ea typeface="Calibri"/>
                <a:cs typeface="Calibri"/>
                <a:sym typeface="Calibri"/>
              </a:rPr>
              <a:t>Then we’d get another</a:t>
            </a:r>
            <a:endParaRPr b="0" i="0" sz="5800" u="none" cap="none" strike="noStrike">
              <a:solidFill>
                <a:schemeClr val="dk1"/>
              </a:solidFill>
              <a:latin typeface="Calibri"/>
              <a:ea typeface="Calibri"/>
              <a:cs typeface="Calibri"/>
              <a:sym typeface="Calibri"/>
            </a:endParaRPr>
          </a:p>
        </p:txBody>
      </p:sp>
      <p:pic>
        <p:nvPicPr>
          <p:cNvPr id="593" name="Shape 593"/>
          <p:cNvPicPr preferRelativeResize="0"/>
          <p:nvPr/>
        </p:nvPicPr>
        <p:blipFill rotWithShape="1">
          <a:blip r:embed="rId3">
            <a:alphaModFix/>
          </a:blip>
          <a:srcRect b="0" l="0" r="0" t="0"/>
          <a:stretch/>
        </p:blipFill>
        <p:spPr>
          <a:xfrm>
            <a:off x="12926861" y="5058010"/>
            <a:ext cx="15241800" cy="13528200"/>
          </a:xfrm>
          <a:prstGeom prst="rect">
            <a:avLst/>
          </a:prstGeom>
          <a:noFill/>
          <a:ln>
            <a:noFill/>
          </a:ln>
        </p:spPr>
      </p:pic>
      <p:sp>
        <p:nvSpPr>
          <p:cNvPr id="594" name="Shape 594"/>
          <p:cNvSpPr/>
          <p:nvPr/>
        </p:nvSpPr>
        <p:spPr>
          <a:xfrm>
            <a:off x="116480" y="4416717"/>
            <a:ext cx="12618300" cy="13352700"/>
          </a:xfrm>
          <a:prstGeom prst="roundRect">
            <a:avLst>
              <a:gd fmla="val 23913" name="adj"/>
            </a:avLst>
          </a:prstGeom>
          <a:noFill/>
          <a:ln cap="flat" cmpd="sng" w="38100">
            <a:solidFill>
              <a:srgbClr val="C00000"/>
            </a:solidFill>
            <a:prstDash val="solid"/>
            <a:miter lim="8000"/>
            <a:headEnd len="sm" w="sm" type="none"/>
            <a:tailEnd len="sm" w="sm" type="none"/>
          </a:ln>
        </p:spPr>
        <p:txBody>
          <a:bodyPr anchorCtr="0" anchor="ctr" bIns="146250" lIns="292550" spcFirstLastPara="1" rIns="292550" wrap="square" tIns="146250">
            <a:noAutofit/>
          </a:bodyPr>
          <a:lstStyle/>
          <a:p>
            <a:pPr indent="0" lvl="0" marL="0" marR="0" rtl="0" algn="ctr">
              <a:spcBef>
                <a:spcPts val="0"/>
              </a:spcBef>
              <a:spcAft>
                <a:spcPts val="0"/>
              </a:spcAft>
              <a:buNone/>
            </a:pPr>
            <a:r>
              <a:t/>
            </a:r>
            <a:endParaRPr sz="4300">
              <a:solidFill>
                <a:srgbClr val="FFFFFF"/>
              </a:solidFill>
              <a:latin typeface="Calibri"/>
              <a:ea typeface="Calibri"/>
              <a:cs typeface="Calibri"/>
              <a:sym typeface="Calibri"/>
            </a:endParaRPr>
          </a:p>
        </p:txBody>
      </p:sp>
      <p:sp>
        <p:nvSpPr>
          <p:cNvPr id="595" name="Shape 595"/>
          <p:cNvSpPr/>
          <p:nvPr/>
        </p:nvSpPr>
        <p:spPr>
          <a:xfrm>
            <a:off x="14448960" y="315280"/>
            <a:ext cx="14811900" cy="6306300"/>
          </a:xfrm>
          <a:prstGeom prst="rect">
            <a:avLst/>
          </a:prstGeom>
          <a:solidFill>
            <a:srgbClr val="C00000"/>
          </a:solidFill>
          <a:ln cap="flat" cmpd="sng" w="12700">
            <a:solidFill>
              <a:srgbClr val="42719B"/>
            </a:solidFill>
            <a:prstDash val="solid"/>
            <a:miter lim="8000"/>
            <a:headEnd len="sm" w="sm" type="none"/>
            <a:tailEnd len="sm" w="sm" type="none"/>
          </a:ln>
        </p:spPr>
        <p:txBody>
          <a:bodyPr anchorCtr="0" anchor="ctr" bIns="146250" lIns="292550" spcFirstLastPara="1" rIns="292550" wrap="square" tIns="146250">
            <a:noAutofit/>
          </a:bodyPr>
          <a:lstStyle/>
          <a:p>
            <a:pPr indent="0" lvl="0" marL="0" marR="0" rtl="0" algn="ctr">
              <a:spcBef>
                <a:spcPts val="0"/>
              </a:spcBef>
              <a:spcAft>
                <a:spcPts val="0"/>
              </a:spcAft>
              <a:buNone/>
            </a:pPr>
            <a:r>
              <a:rPr lang="en-US" sz="9600">
                <a:solidFill>
                  <a:srgbClr val="FFFFFF"/>
                </a:solidFill>
                <a:latin typeface="Calibri"/>
                <a:ea typeface="Calibri"/>
                <a:cs typeface="Calibri"/>
                <a:sym typeface="Calibri"/>
              </a:rPr>
              <a:t>This is like showing the audience your teleprompter</a:t>
            </a:r>
            <a:endParaRPr sz="4500"/>
          </a:p>
          <a:p>
            <a:pPr indent="0" lvl="0" marL="0" marR="0" rtl="0" algn="ctr">
              <a:spcBef>
                <a:spcPts val="0"/>
              </a:spcBef>
              <a:spcAft>
                <a:spcPts val="0"/>
              </a:spcAft>
              <a:buNone/>
            </a:pPr>
            <a:r>
              <a:t/>
            </a:r>
            <a:endParaRPr sz="9600">
              <a:solidFill>
                <a:srgbClr val="FFFFFF"/>
              </a:solidFill>
              <a:latin typeface="Calibri"/>
              <a:ea typeface="Calibri"/>
              <a:cs typeface="Calibri"/>
              <a:sym typeface="Calibri"/>
            </a:endParaRPr>
          </a:p>
          <a:p>
            <a:pPr indent="0" lvl="0" marL="0" marR="0" rtl="0" algn="ctr">
              <a:spcBef>
                <a:spcPts val="0"/>
              </a:spcBef>
              <a:spcAft>
                <a:spcPts val="0"/>
              </a:spcAft>
              <a:buNone/>
            </a:pPr>
            <a:r>
              <a:t/>
            </a:r>
            <a:endParaRPr sz="9600">
              <a:solidFill>
                <a:srgbClr val="FFFFFF"/>
              </a:solidFill>
              <a:latin typeface="Calibri"/>
              <a:ea typeface="Calibri"/>
              <a:cs typeface="Calibri"/>
              <a:sym typeface="Calibri"/>
            </a:endParaRPr>
          </a:p>
          <a:p>
            <a:pPr indent="0" lvl="0" marL="0" marR="0" rtl="0" algn="ctr">
              <a:spcBef>
                <a:spcPts val="0"/>
              </a:spcBef>
              <a:spcAft>
                <a:spcPts val="0"/>
              </a:spcAft>
              <a:buNone/>
            </a:pPr>
            <a:r>
              <a:t/>
            </a:r>
            <a:endParaRPr sz="4300">
              <a:solidFill>
                <a:srgbClr val="FFFFFF"/>
              </a:solidFill>
              <a:latin typeface="Calibri"/>
              <a:ea typeface="Calibri"/>
              <a:cs typeface="Calibri"/>
              <a:sym typeface="Calibri"/>
            </a:endParaRPr>
          </a:p>
        </p:txBody>
      </p:sp>
      <p:sp>
        <p:nvSpPr>
          <p:cNvPr id="596" name="Shape 596"/>
          <p:cNvSpPr txBox="1"/>
          <p:nvPr/>
        </p:nvSpPr>
        <p:spPr>
          <a:xfrm>
            <a:off x="17075101" y="13041785"/>
            <a:ext cx="8103000" cy="4727400"/>
          </a:xfrm>
          <a:prstGeom prst="rect">
            <a:avLst/>
          </a:prstGeom>
          <a:noFill/>
          <a:ln>
            <a:noFill/>
          </a:ln>
        </p:spPr>
        <p:txBody>
          <a:bodyPr anchorCtr="0" anchor="t" bIns="146250" lIns="292550" spcFirstLastPara="1" rIns="292550" wrap="square" tIns="146250">
            <a:noAutofit/>
          </a:bodyPr>
          <a:lstStyle/>
          <a:p>
            <a:pPr indent="0" lvl="0" marL="0" marR="0" rtl="0" algn="ctr">
              <a:spcBef>
                <a:spcPts val="0"/>
              </a:spcBef>
              <a:spcAft>
                <a:spcPts val="0"/>
              </a:spcAft>
              <a:buNone/>
            </a:pPr>
            <a:r>
              <a:rPr lang="en-US" sz="9600">
                <a:solidFill>
                  <a:srgbClr val="FFFFFF"/>
                </a:solidFill>
                <a:latin typeface="Calibri"/>
                <a:ea typeface="Calibri"/>
                <a:cs typeface="Calibri"/>
                <a:sym typeface="Calibri"/>
              </a:rPr>
              <a:t>Bullets are tedious for the audience!</a:t>
            </a:r>
            <a:endParaRPr sz="9600">
              <a:solidFill>
                <a:srgbClr val="FFFFFF"/>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9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0" name="Shape 600"/>
        <p:cNvGrpSpPr/>
        <p:nvPr/>
      </p:nvGrpSpPr>
      <p:grpSpPr>
        <a:xfrm>
          <a:off x="0" y="0"/>
          <a:ext cx="0" cy="0"/>
          <a:chOff x="0" y="0"/>
          <a:chExt cx="0" cy="0"/>
        </a:xfrm>
      </p:grpSpPr>
      <p:sp>
        <p:nvSpPr>
          <p:cNvPr id="601" name="Shape 601"/>
          <p:cNvSpPr/>
          <p:nvPr/>
        </p:nvSpPr>
        <p:spPr>
          <a:xfrm>
            <a:off x="9580102" y="5486400"/>
            <a:ext cx="19202400" cy="2236800"/>
          </a:xfrm>
          <a:prstGeom prst="rect">
            <a:avLst/>
          </a:prstGeom>
          <a:solidFill>
            <a:schemeClr val="accent1"/>
          </a:solidFill>
          <a:ln cap="flat" cmpd="sng" w="12700">
            <a:solidFill>
              <a:srgbClr val="42719B"/>
            </a:solidFill>
            <a:prstDash val="solid"/>
            <a:miter lim="8000"/>
            <a:headEnd len="sm" w="sm" type="none"/>
            <a:tailEnd len="sm" w="sm" type="none"/>
          </a:ln>
        </p:spPr>
        <p:txBody>
          <a:bodyPr anchorCtr="0" anchor="ctr" bIns="146250" lIns="292550" spcFirstLastPara="1" rIns="292550" wrap="square" tIns="146250">
            <a:noAutofit/>
          </a:bodyPr>
          <a:lstStyle/>
          <a:p>
            <a:pPr indent="0" lvl="0" marL="0" marR="0" rtl="0" algn="l">
              <a:spcBef>
                <a:spcPts val="0"/>
              </a:spcBef>
              <a:spcAft>
                <a:spcPts val="0"/>
              </a:spcAft>
              <a:buNone/>
            </a:pPr>
            <a:r>
              <a:rPr lang="en-US" sz="7700">
                <a:solidFill>
                  <a:srgbClr val="FFFFFF"/>
                </a:solidFill>
                <a:latin typeface="Calibri"/>
                <a:ea typeface="Calibri"/>
                <a:cs typeface="Calibri"/>
                <a:sym typeface="Calibri"/>
              </a:rPr>
              <a:t>Use blank spaces to sequence in the points that ordinarily would have been bullet points</a:t>
            </a:r>
            <a:endParaRPr sz="4500"/>
          </a:p>
        </p:txBody>
      </p:sp>
      <p:sp>
        <p:nvSpPr>
          <p:cNvPr id="602" name="Shape 602"/>
          <p:cNvSpPr/>
          <p:nvPr/>
        </p:nvSpPr>
        <p:spPr>
          <a:xfrm>
            <a:off x="13991034" y="1447018"/>
            <a:ext cx="11521800" cy="3756600"/>
          </a:xfrm>
          <a:prstGeom prst="rect">
            <a:avLst/>
          </a:prstGeom>
          <a:solidFill>
            <a:schemeClr val="accent2"/>
          </a:solidFill>
          <a:ln cap="flat" cmpd="sng" w="12700">
            <a:solidFill>
              <a:srgbClr val="AC5B23"/>
            </a:solidFill>
            <a:prstDash val="solid"/>
            <a:miter lim="8000"/>
            <a:headEnd len="sm" w="sm" type="none"/>
            <a:tailEnd len="sm" w="sm" type="none"/>
          </a:ln>
        </p:spPr>
        <p:txBody>
          <a:bodyPr anchorCtr="0" anchor="ctr" bIns="146250" lIns="292550" spcFirstLastPara="1" rIns="292550" wrap="square" tIns="146250">
            <a:noAutofit/>
          </a:bodyPr>
          <a:lstStyle/>
          <a:p>
            <a:pPr indent="0" lvl="0" marL="0" marR="0" rtl="0" algn="ctr">
              <a:spcBef>
                <a:spcPts val="0"/>
              </a:spcBef>
              <a:spcAft>
                <a:spcPts val="0"/>
              </a:spcAft>
              <a:buNone/>
            </a:pPr>
            <a:r>
              <a:rPr lang="en-US" sz="7700">
                <a:solidFill>
                  <a:srgbClr val="FFFFFF"/>
                </a:solidFill>
                <a:latin typeface="Calibri"/>
                <a:ea typeface="Calibri"/>
                <a:cs typeface="Calibri"/>
                <a:sym typeface="Calibri"/>
              </a:rPr>
              <a:t>Use color to tie the text to elements on the chart</a:t>
            </a:r>
            <a:endParaRPr sz="4500"/>
          </a:p>
        </p:txBody>
      </p:sp>
      <p:sp>
        <p:nvSpPr>
          <p:cNvPr id="603" name="Shape 603"/>
          <p:cNvSpPr txBox="1"/>
          <p:nvPr>
            <p:ph type="title"/>
          </p:nvPr>
        </p:nvSpPr>
        <p:spPr>
          <a:xfrm>
            <a:off x="3" y="0"/>
            <a:ext cx="29260800" cy="3181500"/>
          </a:xfrm>
          <a:prstGeom prst="rect">
            <a:avLst/>
          </a:prstGeom>
          <a:noFill/>
          <a:ln>
            <a:noFill/>
          </a:ln>
        </p:spPr>
        <p:txBody>
          <a:bodyPr anchorCtr="0" anchor="ctr" bIns="146250" lIns="292550" spcFirstLastPara="1" rIns="292550" wrap="square" tIns="146250">
            <a:noAutofit/>
          </a:bodyPr>
          <a:lstStyle/>
          <a:p>
            <a:pPr indent="0" lvl="0" marL="0" marR="0" rtl="0" algn="l">
              <a:lnSpc>
                <a:spcPct val="90000"/>
              </a:lnSpc>
              <a:spcBef>
                <a:spcPts val="0"/>
              </a:spcBef>
              <a:spcAft>
                <a:spcPts val="0"/>
              </a:spcAft>
              <a:buClr>
                <a:schemeClr val="dk1"/>
              </a:buClr>
              <a:buFont typeface="Calibri"/>
              <a:buNone/>
            </a:pPr>
            <a:r>
              <a:rPr b="0" i="0" lang="en-US" sz="9500" u="none" cap="none" strike="noStrike">
                <a:solidFill>
                  <a:schemeClr val="dk1"/>
                </a:solidFill>
                <a:latin typeface="Calibri"/>
                <a:ea typeface="Calibri"/>
                <a:cs typeface="Calibri"/>
                <a:sym typeface="Calibri"/>
              </a:rPr>
              <a:t>Put your main assertion in the upper left corner—no more than 2 lines of text.</a:t>
            </a:r>
            <a:endParaRPr b="0" i="0" sz="9500" u="none" cap="none" strike="noStrike">
              <a:solidFill>
                <a:schemeClr val="dk1"/>
              </a:solidFill>
              <a:latin typeface="Calibri"/>
              <a:ea typeface="Calibri"/>
              <a:cs typeface="Calibri"/>
              <a:sym typeface="Calibri"/>
            </a:endParaRPr>
          </a:p>
        </p:txBody>
      </p:sp>
      <p:pic>
        <p:nvPicPr>
          <p:cNvPr id="604" name="Shape 604"/>
          <p:cNvPicPr preferRelativeResize="0"/>
          <p:nvPr/>
        </p:nvPicPr>
        <p:blipFill rotWithShape="1">
          <a:blip r:embed="rId3">
            <a:alphaModFix/>
          </a:blip>
          <a:srcRect b="0" l="0" r="0" t="0"/>
          <a:stretch/>
        </p:blipFill>
        <p:spPr>
          <a:xfrm>
            <a:off x="471267" y="7723171"/>
            <a:ext cx="28318200" cy="13528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0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0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0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601"/>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60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8" name="Shape 608"/>
        <p:cNvGrpSpPr/>
        <p:nvPr/>
      </p:nvGrpSpPr>
      <p:grpSpPr>
        <a:xfrm>
          <a:off x="0" y="0"/>
          <a:ext cx="0" cy="0"/>
          <a:chOff x="0" y="0"/>
          <a:chExt cx="0" cy="0"/>
        </a:xfrm>
      </p:grpSpPr>
      <p:sp>
        <p:nvSpPr>
          <p:cNvPr id="609" name="Shape 609"/>
          <p:cNvSpPr txBox="1"/>
          <p:nvPr>
            <p:ph type="title"/>
          </p:nvPr>
        </p:nvSpPr>
        <p:spPr>
          <a:xfrm>
            <a:off x="0" y="0"/>
            <a:ext cx="26334600" cy="3657600"/>
          </a:xfrm>
          <a:prstGeom prst="rect">
            <a:avLst/>
          </a:prstGeom>
          <a:noFill/>
          <a:ln>
            <a:noFill/>
          </a:ln>
        </p:spPr>
        <p:txBody>
          <a:bodyPr anchorCtr="0" anchor="ctr" bIns="146250" lIns="292550" spcFirstLastPara="1" rIns="292550" wrap="square" tIns="146250">
            <a:noAutofit/>
          </a:bodyPr>
          <a:lstStyle/>
          <a:p>
            <a:pPr indent="0" lvl="0" marL="0" marR="0" rtl="0" algn="l">
              <a:spcBef>
                <a:spcPts val="0"/>
              </a:spcBef>
              <a:spcAft>
                <a:spcPts val="0"/>
              </a:spcAft>
              <a:buClr>
                <a:schemeClr val="dk1"/>
              </a:buClr>
              <a:buFont typeface="Calibri"/>
              <a:buNone/>
            </a:pPr>
            <a:r>
              <a:rPr b="0" i="0" lang="en-US" sz="10200" u="none" cap="none" strike="noStrike">
                <a:solidFill>
                  <a:schemeClr val="dk1"/>
                </a:solidFill>
                <a:latin typeface="Calibri"/>
                <a:ea typeface="Calibri"/>
                <a:cs typeface="Calibri"/>
                <a:sym typeface="Calibri"/>
              </a:rPr>
              <a:t>You are visual communication!</a:t>
            </a:r>
            <a:endParaRPr b="0" i="0" sz="10200" u="none" cap="none" strike="noStrike">
              <a:solidFill>
                <a:schemeClr val="dk1"/>
              </a:solidFill>
              <a:latin typeface="Calibri"/>
              <a:ea typeface="Calibri"/>
              <a:cs typeface="Calibri"/>
              <a:sym typeface="Calibri"/>
            </a:endParaRPr>
          </a:p>
        </p:txBody>
      </p:sp>
      <p:pic>
        <p:nvPicPr>
          <p:cNvPr id="610" name="Shape 610"/>
          <p:cNvPicPr preferRelativeResize="0"/>
          <p:nvPr/>
        </p:nvPicPr>
        <p:blipFill rotWithShape="1">
          <a:blip r:embed="rId3">
            <a:alphaModFix/>
          </a:blip>
          <a:srcRect b="0" l="30033" r="1" t="15531"/>
          <a:stretch/>
        </p:blipFill>
        <p:spPr>
          <a:xfrm>
            <a:off x="17312640" y="731520"/>
            <a:ext cx="11704200" cy="12393600"/>
          </a:xfrm>
          <a:prstGeom prst="rect">
            <a:avLst/>
          </a:prstGeom>
          <a:noFill/>
          <a:ln cap="flat" cmpd="sng" w="9525">
            <a:solidFill>
              <a:schemeClr val="dk1"/>
            </a:solidFill>
            <a:prstDash val="solid"/>
            <a:round/>
            <a:headEnd len="sm" w="sm" type="none"/>
            <a:tailEnd len="sm" w="sm" type="none"/>
          </a:ln>
        </p:spPr>
      </p:pic>
      <p:grpSp>
        <p:nvGrpSpPr>
          <p:cNvPr id="611" name="Shape 611"/>
          <p:cNvGrpSpPr/>
          <p:nvPr/>
        </p:nvGrpSpPr>
        <p:grpSpPr>
          <a:xfrm>
            <a:off x="487680" y="11187264"/>
            <a:ext cx="26627327" cy="10660800"/>
            <a:chOff x="152400" y="3496020"/>
            <a:chExt cx="8321040" cy="3331500"/>
          </a:xfrm>
        </p:grpSpPr>
        <p:pic>
          <p:nvPicPr>
            <p:cNvPr id="612" name="Shape 612"/>
            <p:cNvPicPr preferRelativeResize="0"/>
            <p:nvPr/>
          </p:nvPicPr>
          <p:blipFill rotWithShape="1">
            <a:blip r:embed="rId4">
              <a:alphaModFix/>
            </a:blip>
            <a:srcRect b="12666" l="10875" r="37249" t="24334"/>
            <a:stretch/>
          </p:blipFill>
          <p:spPr>
            <a:xfrm>
              <a:off x="152400" y="3496020"/>
              <a:ext cx="3657600" cy="3331500"/>
            </a:xfrm>
            <a:prstGeom prst="rect">
              <a:avLst/>
            </a:prstGeom>
            <a:noFill/>
            <a:ln cap="flat" cmpd="sng" w="9525">
              <a:solidFill>
                <a:schemeClr val="dk1"/>
              </a:solidFill>
              <a:prstDash val="solid"/>
              <a:round/>
              <a:headEnd len="sm" w="sm" type="none"/>
              <a:tailEnd len="sm" w="sm" type="none"/>
            </a:ln>
          </p:spPr>
        </p:pic>
        <p:sp>
          <p:nvSpPr>
            <p:cNvPr id="613" name="Shape 613"/>
            <p:cNvSpPr/>
            <p:nvPr/>
          </p:nvSpPr>
          <p:spPr>
            <a:xfrm>
              <a:off x="5120640" y="5170973"/>
              <a:ext cx="3352800" cy="990600"/>
            </a:xfrm>
            <a:custGeom>
              <a:pathLst>
                <a:path extrusionOk="0" h="120000" w="120000">
                  <a:moveTo>
                    <a:pt x="0" y="0"/>
                  </a:moveTo>
                  <a:lnTo>
                    <a:pt x="120000" y="0"/>
                  </a:lnTo>
                  <a:lnTo>
                    <a:pt x="120000" y="120000"/>
                  </a:lnTo>
                  <a:lnTo>
                    <a:pt x="0" y="120000"/>
                  </a:lnTo>
                  <a:close/>
                </a:path>
                <a:path extrusionOk="0" fill="none" h="120000" w="120000">
                  <a:moveTo>
                    <a:pt x="-1409" y="64038"/>
                  </a:moveTo>
                  <a:lnTo>
                    <a:pt x="-46000" y="64385"/>
                  </a:lnTo>
                </a:path>
              </a:pathLst>
            </a:custGeom>
            <a:noFill/>
            <a:ln cap="flat" cmpd="sng" w="25400">
              <a:solidFill>
                <a:schemeClr val="dk1"/>
              </a:solidFill>
              <a:prstDash val="solid"/>
              <a:round/>
              <a:headEnd len="sm" w="sm" type="none"/>
              <a:tailEnd len="sm" w="sm" type="none"/>
            </a:ln>
          </p:spPr>
          <p:txBody>
            <a:bodyPr anchorCtr="0" anchor="ctr" bIns="146250" lIns="292550" spcFirstLastPara="1" rIns="292550" wrap="square" tIns="146250">
              <a:noAutofit/>
            </a:bodyPr>
            <a:lstStyle/>
            <a:p>
              <a:pPr indent="0" lvl="0" marL="0" marR="0" rtl="0" algn="ctr">
                <a:spcBef>
                  <a:spcPts val="0"/>
                </a:spcBef>
                <a:spcAft>
                  <a:spcPts val="0"/>
                </a:spcAft>
                <a:buNone/>
              </a:pPr>
              <a:r>
                <a:t/>
              </a:r>
              <a:endParaRPr sz="5800">
                <a:solidFill>
                  <a:srgbClr val="FFFFFF"/>
                </a:solidFill>
                <a:latin typeface="Calibri"/>
                <a:ea typeface="Calibri"/>
                <a:cs typeface="Calibri"/>
                <a:sym typeface="Calibri"/>
              </a:endParaRPr>
            </a:p>
          </p:txBody>
        </p:sp>
        <p:sp>
          <p:nvSpPr>
            <p:cNvPr id="614" name="Shape 614"/>
            <p:cNvSpPr txBox="1"/>
            <p:nvPr/>
          </p:nvSpPr>
          <p:spPr>
            <a:xfrm>
              <a:off x="5120640" y="5190803"/>
              <a:ext cx="3276600" cy="954107"/>
            </a:xfrm>
            <a:prstGeom prst="rect">
              <a:avLst/>
            </a:prstGeom>
            <a:noFill/>
            <a:ln>
              <a:noFill/>
            </a:ln>
          </p:spPr>
          <p:txBody>
            <a:bodyPr anchorCtr="0" anchor="t" bIns="146250" lIns="292550" spcFirstLastPara="1" rIns="292550" wrap="square" tIns="146250">
              <a:noAutofit/>
            </a:bodyPr>
            <a:lstStyle/>
            <a:p>
              <a:pPr indent="0" lvl="0" marL="0" marR="0" rtl="0" algn="l">
                <a:spcBef>
                  <a:spcPts val="0"/>
                </a:spcBef>
                <a:spcAft>
                  <a:spcPts val="0"/>
                </a:spcAft>
                <a:buNone/>
              </a:pPr>
              <a:r>
                <a:rPr lang="en-US" sz="9000">
                  <a:solidFill>
                    <a:srgbClr val="000000"/>
                  </a:solidFill>
                  <a:latin typeface="Calibri"/>
                  <a:ea typeface="Calibri"/>
                  <a:cs typeface="Calibri"/>
                  <a:sym typeface="Calibri"/>
                </a:rPr>
                <a:t>Stay out of your own projection field.</a:t>
              </a:r>
              <a:endParaRPr sz="9000">
                <a:solidFill>
                  <a:srgbClr val="000000"/>
                </a:solidFill>
                <a:latin typeface="Calibri"/>
                <a:ea typeface="Calibri"/>
                <a:cs typeface="Calibri"/>
                <a:sym typeface="Calibri"/>
              </a:endParaRPr>
            </a:p>
          </p:txBody>
        </p:sp>
      </p:grpSp>
      <p:sp>
        <p:nvSpPr>
          <p:cNvPr id="615" name="Shape 615"/>
          <p:cNvSpPr/>
          <p:nvPr/>
        </p:nvSpPr>
        <p:spPr>
          <a:xfrm>
            <a:off x="2194560" y="4389120"/>
            <a:ext cx="9997500" cy="3169800"/>
          </a:xfrm>
          <a:custGeom>
            <a:pathLst>
              <a:path extrusionOk="0" h="120000" w="120000">
                <a:moveTo>
                  <a:pt x="0" y="0"/>
                </a:moveTo>
                <a:lnTo>
                  <a:pt x="120000" y="0"/>
                </a:lnTo>
                <a:lnTo>
                  <a:pt x="120000" y="120000"/>
                </a:lnTo>
                <a:lnTo>
                  <a:pt x="0" y="120000"/>
                </a:lnTo>
                <a:close/>
              </a:path>
              <a:path extrusionOk="0" fill="none" h="120000" w="120000">
                <a:moveTo>
                  <a:pt x="178955" y="124408"/>
                </a:moveTo>
                <a:lnTo>
                  <a:pt x="122546" y="63000"/>
                </a:lnTo>
              </a:path>
            </a:pathLst>
          </a:custGeom>
          <a:noFill/>
          <a:ln cap="flat" cmpd="sng" w="25400">
            <a:solidFill>
              <a:schemeClr val="dk1"/>
            </a:solidFill>
            <a:prstDash val="solid"/>
            <a:round/>
            <a:headEnd len="sm" w="sm" type="none"/>
            <a:tailEnd len="sm" w="sm" type="none"/>
          </a:ln>
        </p:spPr>
        <p:txBody>
          <a:bodyPr anchorCtr="0" anchor="ctr" bIns="146250" lIns="292550" spcFirstLastPara="1" rIns="292550" wrap="square" tIns="146250">
            <a:noAutofit/>
          </a:bodyPr>
          <a:lstStyle/>
          <a:p>
            <a:pPr indent="0" lvl="0" marL="0" marR="0" rtl="0" algn="ctr">
              <a:spcBef>
                <a:spcPts val="0"/>
              </a:spcBef>
              <a:spcAft>
                <a:spcPts val="0"/>
              </a:spcAft>
              <a:buNone/>
            </a:pPr>
            <a:r>
              <a:rPr lang="en-US" sz="9000">
                <a:solidFill>
                  <a:srgbClr val="000000"/>
                </a:solidFill>
                <a:latin typeface="Calibri"/>
                <a:ea typeface="Calibri"/>
                <a:cs typeface="Calibri"/>
                <a:sym typeface="Calibri"/>
              </a:rPr>
              <a:t>Stand straight, and face your audience.</a:t>
            </a:r>
            <a:endParaRPr sz="9000">
              <a:solidFill>
                <a:srgbClr val="000000"/>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1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9" name="Shape 619"/>
        <p:cNvGrpSpPr/>
        <p:nvPr/>
      </p:nvGrpSpPr>
      <p:grpSpPr>
        <a:xfrm>
          <a:off x="0" y="0"/>
          <a:ext cx="0" cy="0"/>
          <a:chOff x="0" y="0"/>
          <a:chExt cx="0" cy="0"/>
        </a:xfrm>
      </p:grpSpPr>
      <p:pic>
        <p:nvPicPr>
          <p:cNvPr id="620" name="Shape 620"/>
          <p:cNvPicPr preferRelativeResize="0"/>
          <p:nvPr/>
        </p:nvPicPr>
        <p:blipFill rotWithShape="1">
          <a:blip r:embed="rId3">
            <a:alphaModFix/>
          </a:blip>
          <a:srcRect b="0" l="0" r="0" t="0"/>
          <a:stretch/>
        </p:blipFill>
        <p:spPr>
          <a:xfrm>
            <a:off x="4876800" y="2682240"/>
            <a:ext cx="19196400" cy="19100700"/>
          </a:xfrm>
          <a:prstGeom prst="rect">
            <a:avLst/>
          </a:prstGeom>
          <a:noFill/>
          <a:ln>
            <a:noFill/>
          </a:ln>
        </p:spPr>
      </p:pic>
      <p:sp>
        <p:nvSpPr>
          <p:cNvPr id="621" name="Shape 621"/>
          <p:cNvSpPr txBox="1"/>
          <p:nvPr>
            <p:ph type="title"/>
          </p:nvPr>
        </p:nvSpPr>
        <p:spPr>
          <a:xfrm>
            <a:off x="0" y="0"/>
            <a:ext cx="26334600" cy="3657600"/>
          </a:xfrm>
          <a:prstGeom prst="rect">
            <a:avLst/>
          </a:prstGeom>
          <a:noFill/>
          <a:ln>
            <a:noFill/>
          </a:ln>
        </p:spPr>
        <p:txBody>
          <a:bodyPr anchorCtr="0" anchor="ctr" bIns="146250" lIns="292550" spcFirstLastPara="1" rIns="292550" wrap="square" tIns="146250">
            <a:noAutofit/>
          </a:bodyPr>
          <a:lstStyle/>
          <a:p>
            <a:pPr indent="0" lvl="0" marL="0" marR="0" rtl="0" algn="l">
              <a:spcBef>
                <a:spcPts val="0"/>
              </a:spcBef>
              <a:spcAft>
                <a:spcPts val="0"/>
              </a:spcAft>
              <a:buClr>
                <a:schemeClr val="dk1"/>
              </a:buClr>
              <a:buFont typeface="Calibri"/>
              <a:buNone/>
            </a:pPr>
            <a:r>
              <a:rPr b="0" i="0" lang="en-US" sz="10200" u="none" cap="none" strike="noStrike">
                <a:solidFill>
                  <a:schemeClr val="dk1"/>
                </a:solidFill>
                <a:latin typeface="Calibri"/>
                <a:ea typeface="Calibri"/>
                <a:cs typeface="Calibri"/>
                <a:sym typeface="Calibri"/>
              </a:rPr>
              <a:t>Your eyes are magical! </a:t>
            </a:r>
            <a:endParaRPr b="0" i="0" sz="10200" u="none" cap="none" strike="noStrike">
              <a:solidFill>
                <a:schemeClr val="dk1"/>
              </a:solidFill>
              <a:latin typeface="Calibri"/>
              <a:ea typeface="Calibri"/>
              <a:cs typeface="Calibri"/>
              <a:sym typeface="Calibri"/>
            </a:endParaRPr>
          </a:p>
        </p:txBody>
      </p:sp>
      <p:sp>
        <p:nvSpPr>
          <p:cNvPr id="622" name="Shape 622"/>
          <p:cNvSpPr txBox="1"/>
          <p:nvPr/>
        </p:nvSpPr>
        <p:spPr>
          <a:xfrm>
            <a:off x="9509760" y="20482560"/>
            <a:ext cx="10241400" cy="984900"/>
          </a:xfrm>
          <a:prstGeom prst="rect">
            <a:avLst/>
          </a:prstGeom>
          <a:noFill/>
          <a:ln>
            <a:noFill/>
          </a:ln>
        </p:spPr>
        <p:txBody>
          <a:bodyPr anchorCtr="0" anchor="t" bIns="146250" lIns="292550" spcFirstLastPara="1" rIns="292550" wrap="square" tIns="146250">
            <a:noAutofit/>
          </a:bodyPr>
          <a:lstStyle/>
          <a:p>
            <a:pPr indent="0" lvl="0" marL="0" marR="0" rtl="0" algn="ctr">
              <a:spcBef>
                <a:spcPts val="0"/>
              </a:spcBef>
              <a:spcAft>
                <a:spcPts val="0"/>
              </a:spcAft>
              <a:buNone/>
            </a:pPr>
            <a:r>
              <a:rPr lang="en-US" sz="4500">
                <a:solidFill>
                  <a:schemeClr val="dk1"/>
                </a:solidFill>
                <a:latin typeface="Calibri"/>
                <a:ea typeface="Calibri"/>
                <a:cs typeface="Calibri"/>
                <a:sym typeface="Calibri"/>
              </a:rPr>
              <a:t>Art-dept.com, keyword: eyes</a:t>
            </a:r>
            <a:endParaRPr sz="4500">
              <a:solidFill>
                <a:schemeClr val="dk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6" name="Shape 626"/>
        <p:cNvGrpSpPr/>
        <p:nvPr/>
      </p:nvGrpSpPr>
      <p:grpSpPr>
        <a:xfrm>
          <a:off x="0" y="0"/>
          <a:ext cx="0" cy="0"/>
          <a:chOff x="0" y="0"/>
          <a:chExt cx="0" cy="0"/>
        </a:xfrm>
      </p:grpSpPr>
      <p:sp>
        <p:nvSpPr>
          <p:cNvPr id="627" name="Shape 627"/>
          <p:cNvSpPr txBox="1"/>
          <p:nvPr>
            <p:ph type="title"/>
          </p:nvPr>
        </p:nvSpPr>
        <p:spPr>
          <a:xfrm>
            <a:off x="1463040" y="878842"/>
            <a:ext cx="26334600" cy="3657600"/>
          </a:xfrm>
          <a:prstGeom prst="rect">
            <a:avLst/>
          </a:prstGeom>
          <a:noFill/>
          <a:ln>
            <a:noFill/>
          </a:ln>
        </p:spPr>
        <p:txBody>
          <a:bodyPr anchorCtr="0" anchor="ctr" bIns="146250" lIns="292550" spcFirstLastPara="1" rIns="292550" wrap="square" tIns="146250">
            <a:noAutofit/>
          </a:bodyPr>
          <a:lstStyle/>
          <a:p>
            <a:pPr indent="0" lvl="0" marL="0" marR="0" rtl="0" algn="ctr">
              <a:spcBef>
                <a:spcPts val="0"/>
              </a:spcBef>
              <a:spcAft>
                <a:spcPts val="0"/>
              </a:spcAft>
              <a:buClr>
                <a:schemeClr val="dk1"/>
              </a:buClr>
              <a:buFont typeface="Calibri"/>
              <a:buNone/>
            </a:pPr>
            <a:r>
              <a:t/>
            </a:r>
            <a:endParaRPr b="0" i="0" sz="14100" u="none" cap="none" strike="noStrike">
              <a:solidFill>
                <a:schemeClr val="dk1"/>
              </a:solidFill>
              <a:latin typeface="Calibri"/>
              <a:ea typeface="Calibri"/>
              <a:cs typeface="Calibri"/>
              <a:sym typeface="Calibri"/>
            </a:endParaRPr>
          </a:p>
        </p:txBody>
      </p:sp>
      <p:sp>
        <p:nvSpPr>
          <p:cNvPr id="628" name="Shape 628"/>
          <p:cNvSpPr txBox="1"/>
          <p:nvPr>
            <p:ph idx="1" type="body"/>
          </p:nvPr>
        </p:nvSpPr>
        <p:spPr>
          <a:xfrm>
            <a:off x="1463040" y="5120640"/>
            <a:ext cx="26334600" cy="14483100"/>
          </a:xfrm>
          <a:prstGeom prst="rect">
            <a:avLst/>
          </a:prstGeom>
          <a:noFill/>
          <a:ln>
            <a:noFill/>
          </a:ln>
        </p:spPr>
        <p:txBody>
          <a:bodyPr anchorCtr="0" anchor="t" bIns="146250" lIns="292550" spcFirstLastPara="1" rIns="292550" wrap="square" tIns="146250">
            <a:noAutofit/>
          </a:bodyPr>
          <a:lstStyle/>
          <a:p>
            <a:pPr indent="-444500" lvl="0" marL="1092200" marR="0" rtl="0" algn="l">
              <a:spcBef>
                <a:spcPts val="0"/>
              </a:spcBef>
              <a:spcAft>
                <a:spcPts val="0"/>
              </a:spcAft>
              <a:buClr>
                <a:schemeClr val="dk1"/>
              </a:buClr>
              <a:buSzPts val="10200"/>
              <a:buFont typeface="Arial"/>
              <a:buNone/>
            </a:pPr>
            <a:r>
              <a:t/>
            </a:r>
            <a:endParaRPr b="0" i="0" sz="10200" u="none" cap="none" strike="noStrike">
              <a:solidFill>
                <a:schemeClr val="dk1"/>
              </a:solidFill>
              <a:latin typeface="Calibri"/>
              <a:ea typeface="Calibri"/>
              <a:cs typeface="Calibri"/>
              <a:sym typeface="Calibri"/>
            </a:endParaRPr>
          </a:p>
        </p:txBody>
      </p:sp>
      <p:pic>
        <p:nvPicPr>
          <p:cNvPr id="629" name="Shape 629"/>
          <p:cNvPicPr preferRelativeResize="0"/>
          <p:nvPr/>
        </p:nvPicPr>
        <p:blipFill rotWithShape="1">
          <a:blip r:embed="rId3">
            <a:alphaModFix/>
          </a:blip>
          <a:srcRect b="0" l="0" r="0" t="0"/>
          <a:stretch/>
        </p:blipFill>
        <p:spPr>
          <a:xfrm>
            <a:off x="0" y="0"/>
            <a:ext cx="29260800" cy="2194560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2" name="Shape 482"/>
        <p:cNvGrpSpPr/>
        <p:nvPr/>
      </p:nvGrpSpPr>
      <p:grpSpPr>
        <a:xfrm>
          <a:off x="0" y="0"/>
          <a:ext cx="0" cy="0"/>
          <a:chOff x="0" y="0"/>
          <a:chExt cx="0" cy="0"/>
        </a:xfrm>
      </p:grpSpPr>
      <p:sp>
        <p:nvSpPr>
          <p:cNvPr id="483" name="Shape 483"/>
          <p:cNvSpPr txBox="1"/>
          <p:nvPr>
            <p:ph type="title"/>
          </p:nvPr>
        </p:nvSpPr>
        <p:spPr>
          <a:xfrm>
            <a:off x="1463040" y="878842"/>
            <a:ext cx="26334600" cy="3657600"/>
          </a:xfrm>
          <a:prstGeom prst="rect">
            <a:avLst/>
          </a:prstGeom>
        </p:spPr>
        <p:txBody>
          <a:bodyPr anchorCtr="0" anchor="ctr" bIns="292550" lIns="292550" spcFirstLastPara="1" rIns="292550" wrap="square" tIns="292550">
            <a:noAutofit/>
          </a:bodyPr>
          <a:lstStyle/>
          <a:p>
            <a:pPr indent="0" lvl="0" marL="0">
              <a:spcBef>
                <a:spcPts val="0"/>
              </a:spcBef>
              <a:spcAft>
                <a:spcPts val="0"/>
              </a:spcAft>
              <a:buNone/>
            </a:pPr>
            <a:r>
              <a:rPr lang="en-US"/>
              <a:t>Learning Objectives</a:t>
            </a:r>
            <a:endParaRPr/>
          </a:p>
        </p:txBody>
      </p:sp>
      <p:sp>
        <p:nvSpPr>
          <p:cNvPr id="484" name="Shape 484"/>
          <p:cNvSpPr txBox="1"/>
          <p:nvPr>
            <p:ph idx="1" type="body"/>
          </p:nvPr>
        </p:nvSpPr>
        <p:spPr>
          <a:xfrm>
            <a:off x="1463040" y="5120640"/>
            <a:ext cx="26334600" cy="14483400"/>
          </a:xfrm>
          <a:prstGeom prst="rect">
            <a:avLst/>
          </a:prstGeom>
        </p:spPr>
        <p:txBody>
          <a:bodyPr anchorCtr="0" anchor="t" bIns="292550" lIns="292550" spcFirstLastPara="1" rIns="292550" wrap="square" tIns="292550">
            <a:noAutofit/>
          </a:bodyPr>
          <a:lstStyle/>
          <a:p>
            <a:pPr indent="-1333500" lvl="0" marL="1460500" rtl="0">
              <a:spcBef>
                <a:spcPts val="0"/>
              </a:spcBef>
              <a:spcAft>
                <a:spcPts val="0"/>
              </a:spcAft>
              <a:buSzPts val="9600"/>
              <a:buChar char="●"/>
            </a:pPr>
            <a:r>
              <a:rPr lang="en-US" sz="9600">
                <a:latin typeface="Arial"/>
                <a:ea typeface="Arial"/>
                <a:cs typeface="Arial"/>
                <a:sym typeface="Arial"/>
              </a:rPr>
              <a:t>Use technology to communicate effectively in various settings and contexts.</a:t>
            </a:r>
            <a:endParaRPr sz="9600">
              <a:latin typeface="Arial"/>
              <a:ea typeface="Arial"/>
              <a:cs typeface="Arial"/>
              <a:sym typeface="Arial"/>
            </a:endParaRPr>
          </a:p>
          <a:p>
            <a:pPr indent="-1333500" lvl="0" marL="1460500" rtl="0">
              <a:spcBef>
                <a:spcPts val="0"/>
              </a:spcBef>
              <a:spcAft>
                <a:spcPts val="0"/>
              </a:spcAft>
              <a:buSzPts val="9600"/>
              <a:buChar char="●"/>
            </a:pPr>
            <a:r>
              <a:rPr lang="en-US" sz="9600">
                <a:latin typeface="Arial"/>
                <a:ea typeface="Arial"/>
                <a:cs typeface="Arial"/>
                <a:sym typeface="Arial"/>
              </a:rPr>
              <a:t>Understand how to use an effective writing process.</a:t>
            </a:r>
            <a:endParaRPr sz="9600">
              <a:latin typeface="Arial"/>
              <a:ea typeface="Arial"/>
              <a:cs typeface="Arial"/>
              <a:sym typeface="Arial"/>
            </a:endParaRPr>
          </a:p>
          <a:p>
            <a:pPr indent="-1333500" lvl="0" marL="1460500" rtl="0">
              <a:spcBef>
                <a:spcPts val="0"/>
              </a:spcBef>
              <a:spcAft>
                <a:spcPts val="0"/>
              </a:spcAft>
              <a:buSzPts val="9600"/>
              <a:buChar char="●"/>
            </a:pPr>
            <a:r>
              <a:rPr lang="en-US" sz="9600">
                <a:latin typeface="Arial"/>
                <a:ea typeface="Arial"/>
                <a:cs typeface="Arial"/>
                <a:sym typeface="Arial"/>
              </a:rPr>
              <a:t>Understand how to develop technical engineering presentations.</a:t>
            </a:r>
            <a:endParaRPr sz="9600">
              <a:latin typeface="Arial"/>
              <a:ea typeface="Arial"/>
              <a:cs typeface="Arial"/>
              <a:sym typeface="Arial"/>
            </a:endParaRPr>
          </a:p>
          <a:p>
            <a:pPr indent="-1333500" lvl="0" marL="1460500" rtl="0">
              <a:spcBef>
                <a:spcPts val="0"/>
              </a:spcBef>
              <a:spcAft>
                <a:spcPts val="0"/>
              </a:spcAft>
              <a:buSzPts val="9600"/>
              <a:buChar char="●"/>
            </a:pPr>
            <a:r>
              <a:rPr lang="en-US" sz="9600">
                <a:latin typeface="Arial"/>
                <a:ea typeface="Arial"/>
                <a:cs typeface="Arial"/>
                <a:sym typeface="Arial"/>
              </a:rPr>
              <a:t>Understand how to make effective technical posters.</a:t>
            </a:r>
            <a:endParaRPr sz="9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3" name="Shape 633"/>
        <p:cNvGrpSpPr/>
        <p:nvPr/>
      </p:nvGrpSpPr>
      <p:grpSpPr>
        <a:xfrm>
          <a:off x="0" y="0"/>
          <a:ext cx="0" cy="0"/>
          <a:chOff x="0" y="0"/>
          <a:chExt cx="0" cy="0"/>
        </a:xfrm>
      </p:grpSpPr>
      <p:sp>
        <p:nvSpPr>
          <p:cNvPr id="634" name="Shape 634"/>
          <p:cNvSpPr txBox="1"/>
          <p:nvPr>
            <p:ph idx="1" type="body"/>
          </p:nvPr>
        </p:nvSpPr>
        <p:spPr>
          <a:xfrm>
            <a:off x="1463040" y="5120640"/>
            <a:ext cx="26334600" cy="14483100"/>
          </a:xfrm>
          <a:prstGeom prst="rect">
            <a:avLst/>
          </a:prstGeom>
          <a:noFill/>
          <a:ln>
            <a:noFill/>
          </a:ln>
        </p:spPr>
        <p:txBody>
          <a:bodyPr anchorCtr="0" anchor="t" bIns="146250" lIns="292550" spcFirstLastPara="1" rIns="292550" wrap="square" tIns="146250">
            <a:noAutofit/>
          </a:bodyPr>
          <a:lstStyle/>
          <a:p>
            <a:pPr indent="-1092200" lvl="0" marL="1092200" marR="0" rtl="0" algn="l">
              <a:spcBef>
                <a:spcPts val="0"/>
              </a:spcBef>
              <a:spcAft>
                <a:spcPts val="0"/>
              </a:spcAft>
              <a:buClr>
                <a:schemeClr val="dk1"/>
              </a:buClr>
              <a:buFont typeface="Arial"/>
              <a:buNone/>
            </a:pPr>
            <a:r>
              <a:t/>
            </a:r>
            <a:endParaRPr b="0" i="0" sz="10200" u="none" cap="none" strike="noStrike">
              <a:solidFill>
                <a:schemeClr val="dk1"/>
              </a:solidFill>
              <a:latin typeface="Calibri"/>
              <a:ea typeface="Calibri"/>
              <a:cs typeface="Calibri"/>
              <a:sym typeface="Calibri"/>
            </a:endParaRPr>
          </a:p>
          <a:p>
            <a:pPr indent="-444500" lvl="0" marL="1092200" marR="0" rtl="0" algn="l">
              <a:spcBef>
                <a:spcPts val="2000"/>
              </a:spcBef>
              <a:spcAft>
                <a:spcPts val="0"/>
              </a:spcAft>
              <a:buClr>
                <a:schemeClr val="dk1"/>
              </a:buClr>
              <a:buSzPts val="10200"/>
              <a:buFont typeface="Arial"/>
              <a:buNone/>
            </a:pPr>
            <a:r>
              <a:t/>
            </a:r>
            <a:endParaRPr b="0" i="0" sz="10200" u="none" cap="none" strike="noStrike">
              <a:solidFill>
                <a:schemeClr val="dk1"/>
              </a:solidFill>
              <a:latin typeface="Calibri"/>
              <a:ea typeface="Calibri"/>
              <a:cs typeface="Calibri"/>
              <a:sym typeface="Calibri"/>
            </a:endParaRPr>
          </a:p>
        </p:txBody>
      </p:sp>
      <p:sp>
        <p:nvSpPr>
          <p:cNvPr id="635" name="Shape 635"/>
          <p:cNvSpPr/>
          <p:nvPr/>
        </p:nvSpPr>
        <p:spPr>
          <a:xfrm>
            <a:off x="4389120" y="731520"/>
            <a:ext cx="20482500" cy="20482500"/>
          </a:xfrm>
          <a:prstGeom prst="noSmoking">
            <a:avLst>
              <a:gd fmla="val 7496" name="adj"/>
            </a:avLst>
          </a:prstGeom>
          <a:solidFill>
            <a:srgbClr val="FF0000"/>
          </a:solidFill>
          <a:ln>
            <a:noFill/>
          </a:ln>
        </p:spPr>
        <p:txBody>
          <a:bodyPr anchorCtr="0" anchor="ctr" bIns="146250" lIns="292550" spcFirstLastPara="1" rIns="292550" wrap="square" tIns="146250">
            <a:noAutofit/>
          </a:bodyPr>
          <a:lstStyle/>
          <a:p>
            <a:pPr indent="0" lvl="0" marL="0" marR="0" rtl="0" algn="ctr">
              <a:spcBef>
                <a:spcPts val="0"/>
              </a:spcBef>
              <a:spcAft>
                <a:spcPts val="0"/>
              </a:spcAft>
              <a:buNone/>
            </a:pPr>
            <a:r>
              <a:rPr lang="en-US" sz="23000">
                <a:solidFill>
                  <a:srgbClr val="000000"/>
                </a:solidFill>
                <a:latin typeface="Calibri"/>
                <a:ea typeface="Calibri"/>
                <a:cs typeface="Calibri"/>
                <a:sym typeface="Calibri"/>
              </a:rPr>
              <a:t>Auto-Pilot</a:t>
            </a:r>
            <a:endParaRPr sz="23000">
              <a:solidFill>
                <a:srgbClr val="000000"/>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9" name="Shape 639"/>
        <p:cNvGrpSpPr/>
        <p:nvPr/>
      </p:nvGrpSpPr>
      <p:grpSpPr>
        <a:xfrm>
          <a:off x="0" y="0"/>
          <a:ext cx="0" cy="0"/>
          <a:chOff x="0" y="0"/>
          <a:chExt cx="0" cy="0"/>
        </a:xfrm>
      </p:grpSpPr>
      <p:sp>
        <p:nvSpPr>
          <p:cNvPr id="640" name="Shape 640"/>
          <p:cNvSpPr txBox="1"/>
          <p:nvPr>
            <p:ph type="title"/>
          </p:nvPr>
        </p:nvSpPr>
        <p:spPr>
          <a:xfrm>
            <a:off x="0" y="0"/>
            <a:ext cx="26334600" cy="2623800"/>
          </a:xfrm>
          <a:prstGeom prst="rect">
            <a:avLst/>
          </a:prstGeom>
          <a:noFill/>
          <a:ln>
            <a:noFill/>
          </a:ln>
        </p:spPr>
        <p:txBody>
          <a:bodyPr anchorCtr="0" anchor="ctr" bIns="146250" lIns="292550" spcFirstLastPara="1" rIns="292550" wrap="square" tIns="146250">
            <a:noAutofit/>
          </a:bodyPr>
          <a:lstStyle/>
          <a:p>
            <a:pPr indent="0" lvl="0" marL="0" marR="0" rtl="0" algn="l">
              <a:spcBef>
                <a:spcPts val="0"/>
              </a:spcBef>
              <a:spcAft>
                <a:spcPts val="0"/>
              </a:spcAft>
              <a:buClr>
                <a:schemeClr val="dk1"/>
              </a:buClr>
              <a:buFont typeface="Calibri"/>
              <a:buNone/>
            </a:pPr>
            <a:r>
              <a:rPr b="0" i="0" lang="en-US" sz="10200" u="none" cap="none" strike="noStrike">
                <a:solidFill>
                  <a:schemeClr val="dk1"/>
                </a:solidFill>
                <a:latin typeface="Calibri"/>
                <a:ea typeface="Calibri"/>
                <a:cs typeface="Calibri"/>
                <a:sym typeface="Calibri"/>
              </a:rPr>
              <a:t>Images from the web rarely work on a poster.</a:t>
            </a:r>
            <a:endParaRPr/>
          </a:p>
        </p:txBody>
      </p:sp>
      <p:sp>
        <p:nvSpPr>
          <p:cNvPr id="641" name="Shape 641"/>
          <p:cNvSpPr txBox="1"/>
          <p:nvPr>
            <p:ph idx="1" type="body"/>
          </p:nvPr>
        </p:nvSpPr>
        <p:spPr>
          <a:xfrm>
            <a:off x="243840" y="3413760"/>
            <a:ext cx="28285500" cy="14630400"/>
          </a:xfrm>
          <a:prstGeom prst="rect">
            <a:avLst/>
          </a:prstGeom>
          <a:noFill/>
          <a:ln>
            <a:noFill/>
          </a:ln>
        </p:spPr>
        <p:txBody>
          <a:bodyPr anchorCtr="0" anchor="t" bIns="146250" lIns="292550" spcFirstLastPara="1" rIns="292550" wrap="square" tIns="146250">
            <a:noAutofit/>
          </a:bodyPr>
          <a:lstStyle/>
          <a:p>
            <a:pPr indent="-914400" lvl="1" marL="2374900" marR="0" rtl="0" algn="l">
              <a:spcBef>
                <a:spcPts val="0"/>
              </a:spcBef>
              <a:spcAft>
                <a:spcPts val="0"/>
              </a:spcAft>
              <a:buClr>
                <a:schemeClr val="dk1"/>
              </a:buClr>
              <a:buSzPts val="9000"/>
              <a:buFont typeface="Arial"/>
              <a:buChar char="•"/>
            </a:pPr>
            <a:r>
              <a:rPr b="0" i="0" lang="en-US" sz="9000" u="none" cap="none" strike="noStrike">
                <a:solidFill>
                  <a:schemeClr val="dk1"/>
                </a:solidFill>
                <a:latin typeface="Calibri"/>
                <a:ea typeface="Calibri"/>
                <a:cs typeface="Calibri"/>
                <a:sym typeface="Calibri"/>
              </a:rPr>
              <a:t>Web image standard is 72 dpi (or pixels/inch)</a:t>
            </a:r>
            <a:endParaRPr/>
          </a:p>
          <a:p>
            <a:pPr indent="-914400" lvl="1" marL="2374900" marR="0" rtl="0" algn="l">
              <a:spcBef>
                <a:spcPts val="7700"/>
              </a:spcBef>
              <a:spcAft>
                <a:spcPts val="0"/>
              </a:spcAft>
              <a:buClr>
                <a:schemeClr val="dk1"/>
              </a:buClr>
              <a:buSzPts val="9000"/>
              <a:buFont typeface="Arial"/>
              <a:buChar char="•"/>
            </a:pPr>
            <a:r>
              <a:rPr b="0" i="0" lang="en-US" sz="9000" u="none" cap="none" strike="noStrike">
                <a:solidFill>
                  <a:schemeClr val="dk1"/>
                </a:solidFill>
                <a:latin typeface="Calibri"/>
                <a:ea typeface="Calibri"/>
                <a:cs typeface="Calibri"/>
                <a:sym typeface="Calibri"/>
              </a:rPr>
              <a:t>Printing standard is 300 dpi (200 dpi might work)</a:t>
            </a:r>
            <a:endParaRPr/>
          </a:p>
          <a:p>
            <a:pPr indent="-914400" lvl="1" marL="2374900" marR="0" rtl="0" algn="l">
              <a:spcBef>
                <a:spcPts val="7700"/>
              </a:spcBef>
              <a:spcAft>
                <a:spcPts val="0"/>
              </a:spcAft>
              <a:buClr>
                <a:schemeClr val="dk1"/>
              </a:buClr>
              <a:buSzPts val="9000"/>
              <a:buFont typeface="Arial"/>
              <a:buChar char="•"/>
            </a:pPr>
            <a:r>
              <a:rPr b="0" i="0" lang="en-US" sz="9000" u="none" cap="none" strike="noStrike">
                <a:solidFill>
                  <a:schemeClr val="dk1"/>
                </a:solidFill>
                <a:latin typeface="Calibri"/>
                <a:ea typeface="Calibri"/>
                <a:cs typeface="Calibri"/>
                <a:sym typeface="Calibri"/>
              </a:rPr>
              <a:t>A 2-inch wide web image stretched to 10-inch width yields a pixel-riddled mess!</a:t>
            </a:r>
            <a:endParaRPr/>
          </a:p>
        </p:txBody>
      </p:sp>
      <p:pic>
        <p:nvPicPr>
          <p:cNvPr id="642" name="Shape 642"/>
          <p:cNvPicPr preferRelativeResize="0"/>
          <p:nvPr/>
        </p:nvPicPr>
        <p:blipFill rotWithShape="1">
          <a:blip r:embed="rId3">
            <a:alphaModFix/>
          </a:blip>
          <a:srcRect b="0" l="0" r="0" t="0"/>
          <a:stretch/>
        </p:blipFill>
        <p:spPr>
          <a:xfrm>
            <a:off x="14874244" y="12909588"/>
            <a:ext cx="12679800" cy="8115000"/>
          </a:xfrm>
          <a:prstGeom prst="rect">
            <a:avLst/>
          </a:prstGeom>
          <a:noFill/>
          <a:ln>
            <a:noFill/>
          </a:ln>
        </p:spPr>
      </p:pic>
      <p:pic>
        <p:nvPicPr>
          <p:cNvPr id="643" name="Shape 643"/>
          <p:cNvPicPr preferRelativeResize="0"/>
          <p:nvPr/>
        </p:nvPicPr>
        <p:blipFill rotWithShape="1">
          <a:blip r:embed="rId4">
            <a:alphaModFix/>
          </a:blip>
          <a:srcRect b="0" l="0" r="0" t="0"/>
          <a:stretch/>
        </p:blipFill>
        <p:spPr>
          <a:xfrm>
            <a:off x="2194560" y="15575280"/>
            <a:ext cx="5120700" cy="3307200"/>
          </a:xfrm>
          <a:prstGeom prst="rect">
            <a:avLst/>
          </a:prstGeom>
          <a:noFill/>
          <a:ln>
            <a:noFill/>
          </a:ln>
        </p:spPr>
      </p:pic>
      <p:sp>
        <p:nvSpPr>
          <p:cNvPr id="644" name="Shape 644"/>
          <p:cNvSpPr/>
          <p:nvPr/>
        </p:nvSpPr>
        <p:spPr>
          <a:xfrm>
            <a:off x="9022080" y="16411130"/>
            <a:ext cx="5120700" cy="1632900"/>
          </a:xfrm>
          <a:prstGeom prst="rightArrow">
            <a:avLst>
              <a:gd fmla="val 50000" name="adj1"/>
              <a:gd fmla="val 50000" name="adj2"/>
            </a:avLst>
          </a:prstGeom>
          <a:solidFill>
            <a:srgbClr val="953734"/>
          </a:solidFill>
          <a:ln>
            <a:noFill/>
          </a:ln>
        </p:spPr>
        <p:txBody>
          <a:bodyPr anchorCtr="0" anchor="ctr" bIns="146250" lIns="292550" spcFirstLastPara="1" rIns="292550" wrap="square" tIns="146250">
            <a:noAutofit/>
          </a:bodyPr>
          <a:lstStyle/>
          <a:p>
            <a:pPr indent="0" lvl="0" marL="0" marR="0" rtl="0" algn="ctr">
              <a:spcBef>
                <a:spcPts val="0"/>
              </a:spcBef>
              <a:spcAft>
                <a:spcPts val="0"/>
              </a:spcAft>
              <a:buNone/>
            </a:pPr>
            <a:r>
              <a:t/>
            </a:r>
            <a:endParaRPr sz="5800">
              <a:solidFill>
                <a:srgbClr val="FFFFFF"/>
              </a:solidFill>
              <a:latin typeface="Calibri"/>
              <a:ea typeface="Calibri"/>
              <a:cs typeface="Calibri"/>
              <a:sym typeface="Calibri"/>
            </a:endParaRPr>
          </a:p>
        </p:txBody>
      </p:sp>
      <p:sp>
        <p:nvSpPr>
          <p:cNvPr id="645" name="Shape 645"/>
          <p:cNvSpPr txBox="1"/>
          <p:nvPr/>
        </p:nvSpPr>
        <p:spPr>
          <a:xfrm>
            <a:off x="25115520" y="19994880"/>
            <a:ext cx="4389000" cy="1182000"/>
          </a:xfrm>
          <a:prstGeom prst="rect">
            <a:avLst/>
          </a:prstGeom>
          <a:noFill/>
          <a:ln>
            <a:noFill/>
          </a:ln>
        </p:spPr>
        <p:txBody>
          <a:bodyPr anchorCtr="0" anchor="t" bIns="146250" lIns="292550" spcFirstLastPara="1" rIns="292550" wrap="square" tIns="146250">
            <a:noAutofit/>
          </a:bodyPr>
          <a:lstStyle/>
          <a:p>
            <a:pPr indent="0" lvl="0" marL="0" marR="0" rtl="0" algn="l">
              <a:lnSpc>
                <a:spcPct val="100000"/>
              </a:lnSpc>
              <a:spcBef>
                <a:spcPts val="0"/>
              </a:spcBef>
              <a:spcAft>
                <a:spcPts val="0"/>
              </a:spcAft>
              <a:buClr>
                <a:srgbClr val="000000"/>
              </a:buClr>
              <a:buFont typeface="Calibri"/>
              <a:buNone/>
            </a:pPr>
            <a:r>
              <a:rPr b="0" i="0" lang="en-US" sz="5800" u="sng" cap="none" strike="noStrike">
                <a:solidFill>
                  <a:schemeClr val="hlink"/>
                </a:solidFill>
                <a:latin typeface="Calibri"/>
                <a:ea typeface="Calibri"/>
                <a:cs typeface="Calibri"/>
                <a:sym typeface="Calibri"/>
                <a:hlinkClick r:id="rId5"/>
              </a:rPr>
              <a:t>Appendix</a:t>
            </a:r>
            <a:endParaRPr b="0" i="0" sz="5800" u="none" cap="none" strike="noStrike">
              <a:solidFill>
                <a:srgbClr val="000000"/>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9" name="Shape 649"/>
        <p:cNvGrpSpPr/>
        <p:nvPr/>
      </p:nvGrpSpPr>
      <p:grpSpPr>
        <a:xfrm>
          <a:off x="0" y="0"/>
          <a:ext cx="0" cy="0"/>
          <a:chOff x="0" y="0"/>
          <a:chExt cx="0" cy="0"/>
        </a:xfrm>
      </p:grpSpPr>
      <p:sp>
        <p:nvSpPr>
          <p:cNvPr id="650" name="Shape 650"/>
          <p:cNvSpPr txBox="1"/>
          <p:nvPr>
            <p:ph type="title"/>
          </p:nvPr>
        </p:nvSpPr>
        <p:spPr>
          <a:xfrm>
            <a:off x="0" y="0"/>
            <a:ext cx="29260800" cy="3657600"/>
          </a:xfrm>
          <a:prstGeom prst="rect">
            <a:avLst/>
          </a:prstGeom>
          <a:noFill/>
          <a:ln>
            <a:noFill/>
          </a:ln>
        </p:spPr>
        <p:txBody>
          <a:bodyPr anchorCtr="0" anchor="t" bIns="146250" lIns="292550" spcFirstLastPara="1" rIns="292550" wrap="square" tIns="146250">
            <a:noAutofit/>
          </a:bodyPr>
          <a:lstStyle/>
          <a:p>
            <a:pPr indent="0" lvl="0" marL="0" marR="0" rtl="0" algn="l">
              <a:spcBef>
                <a:spcPts val="0"/>
              </a:spcBef>
              <a:spcAft>
                <a:spcPts val="0"/>
              </a:spcAft>
              <a:buClr>
                <a:schemeClr val="dk1"/>
              </a:buClr>
              <a:buFont typeface="Calibri"/>
              <a:buNone/>
            </a:pPr>
            <a:r>
              <a:rPr b="0" i="0" lang="en-US" sz="10200" u="none" cap="none" strike="noStrike">
                <a:solidFill>
                  <a:schemeClr val="dk1"/>
                </a:solidFill>
                <a:latin typeface="Calibri"/>
                <a:ea typeface="Calibri"/>
                <a:cs typeface="Calibri"/>
                <a:sym typeface="Calibri"/>
              </a:rPr>
              <a:t>The easiest program to use is PowerPoint.</a:t>
            </a:r>
            <a:endParaRPr b="0" i="0" sz="10200" u="none" cap="none" strike="noStrike">
              <a:solidFill>
                <a:schemeClr val="dk1"/>
              </a:solidFill>
              <a:latin typeface="Calibri"/>
              <a:ea typeface="Calibri"/>
              <a:cs typeface="Calibri"/>
              <a:sym typeface="Calibri"/>
            </a:endParaRPr>
          </a:p>
        </p:txBody>
      </p:sp>
      <p:pic>
        <p:nvPicPr>
          <p:cNvPr id="651" name="Shape 651"/>
          <p:cNvPicPr preferRelativeResize="0"/>
          <p:nvPr>
            <p:ph idx="1" type="body"/>
          </p:nvPr>
        </p:nvPicPr>
        <p:blipFill rotWithShape="1">
          <a:blip r:embed="rId3">
            <a:alphaModFix/>
          </a:blip>
          <a:srcRect b="0" l="0" r="0" t="0"/>
          <a:stretch/>
        </p:blipFill>
        <p:spPr>
          <a:xfrm>
            <a:off x="839216" y="2353309"/>
            <a:ext cx="27582300" cy="17238900"/>
          </a:xfrm>
          <a:prstGeom prst="rect">
            <a:avLst/>
          </a:prstGeom>
          <a:noFill/>
          <a:ln>
            <a:noFill/>
          </a:ln>
        </p:spPr>
      </p:pic>
      <p:sp>
        <p:nvSpPr>
          <p:cNvPr id="652" name="Shape 652"/>
          <p:cNvSpPr/>
          <p:nvPr/>
        </p:nvSpPr>
        <p:spPr>
          <a:xfrm>
            <a:off x="24871680" y="7071360"/>
            <a:ext cx="3169800" cy="1950600"/>
          </a:xfrm>
          <a:prstGeom prst="ellipse">
            <a:avLst/>
          </a:prstGeom>
          <a:noFill/>
          <a:ln cap="flat" cmpd="sng" w="63500">
            <a:solidFill>
              <a:srgbClr val="FF0000"/>
            </a:solidFill>
            <a:prstDash val="solid"/>
            <a:round/>
            <a:headEnd len="sm" w="sm" type="none"/>
            <a:tailEnd len="sm" w="sm" type="none"/>
          </a:ln>
        </p:spPr>
        <p:txBody>
          <a:bodyPr anchorCtr="0" anchor="ctr" bIns="146250" lIns="292550" spcFirstLastPara="1" rIns="292550" wrap="square" tIns="146250">
            <a:noAutofit/>
          </a:bodyPr>
          <a:lstStyle/>
          <a:p>
            <a:pPr indent="0" lvl="0" marL="0" marR="0" rtl="0" algn="ctr">
              <a:spcBef>
                <a:spcPts val="0"/>
              </a:spcBef>
              <a:spcAft>
                <a:spcPts val="0"/>
              </a:spcAft>
              <a:buNone/>
            </a:pPr>
            <a:r>
              <a:t/>
            </a:r>
            <a:endParaRPr sz="5800">
              <a:solidFill>
                <a:srgbClr val="FFFFFF"/>
              </a:solidFill>
              <a:latin typeface="Calibri"/>
              <a:ea typeface="Calibri"/>
              <a:cs typeface="Calibri"/>
              <a:sym typeface="Calibri"/>
            </a:endParaRPr>
          </a:p>
        </p:txBody>
      </p:sp>
      <p:cxnSp>
        <p:nvCxnSpPr>
          <p:cNvPr id="653" name="Shape 653"/>
          <p:cNvCxnSpPr>
            <a:stCxn id="652" idx="3"/>
          </p:cNvCxnSpPr>
          <p:nvPr/>
        </p:nvCxnSpPr>
        <p:spPr>
          <a:xfrm flipH="1">
            <a:off x="22188886" y="8736301"/>
            <a:ext cx="3147000" cy="5672700"/>
          </a:xfrm>
          <a:prstGeom prst="straightConnector1">
            <a:avLst/>
          </a:prstGeom>
          <a:noFill/>
          <a:ln cap="flat" cmpd="sng" w="63500">
            <a:solidFill>
              <a:srgbClr val="FF0000"/>
            </a:solidFill>
            <a:prstDash val="solid"/>
            <a:round/>
            <a:headEnd len="sm" w="sm" type="none"/>
            <a:tailEnd len="med" w="med" type="stealth"/>
          </a:ln>
        </p:spPr>
      </p:cxnSp>
      <p:sp>
        <p:nvSpPr>
          <p:cNvPr id="654" name="Shape 654"/>
          <p:cNvSpPr/>
          <p:nvPr/>
        </p:nvSpPr>
        <p:spPr>
          <a:xfrm>
            <a:off x="5120640" y="15118080"/>
            <a:ext cx="22433400" cy="4145400"/>
          </a:xfrm>
          <a:prstGeom prst="rect">
            <a:avLst/>
          </a:prstGeom>
          <a:solidFill>
            <a:srgbClr val="C00000"/>
          </a:solidFill>
          <a:ln>
            <a:noFill/>
          </a:ln>
        </p:spPr>
        <p:txBody>
          <a:bodyPr anchorCtr="0" anchor="ctr" bIns="146250" lIns="292550" spcFirstLastPara="1" rIns="292550" wrap="square" tIns="146250">
            <a:noAutofit/>
          </a:bodyPr>
          <a:lstStyle/>
          <a:p>
            <a:pPr indent="0" lvl="0" marL="0" marR="0" rtl="0" algn="ctr">
              <a:spcBef>
                <a:spcPts val="0"/>
              </a:spcBef>
              <a:spcAft>
                <a:spcPts val="0"/>
              </a:spcAft>
              <a:buNone/>
            </a:pPr>
            <a:r>
              <a:rPr lang="en-US" sz="7700" u="sng">
                <a:solidFill>
                  <a:srgbClr val="FFFFFF"/>
                </a:solidFill>
                <a:latin typeface="Calibri"/>
                <a:ea typeface="Calibri"/>
                <a:cs typeface="Calibri"/>
                <a:sym typeface="Calibri"/>
              </a:rPr>
              <a:t>First</a:t>
            </a:r>
            <a:r>
              <a:rPr lang="en-US" sz="7700">
                <a:solidFill>
                  <a:srgbClr val="FFFFFF"/>
                </a:solidFill>
                <a:latin typeface="Calibri"/>
                <a:ea typeface="Calibri"/>
                <a:cs typeface="Calibri"/>
                <a:sym typeface="Calibri"/>
              </a:rPr>
              <a:t>, you’ll need to set the dimensions of your poster.  Don’t do this after you compose; it’ll cause problems!</a:t>
            </a:r>
            <a:endParaRPr sz="7700">
              <a:solidFill>
                <a:srgbClr val="FFFFFF"/>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8" name="Shape 488"/>
        <p:cNvGrpSpPr/>
        <p:nvPr/>
      </p:nvGrpSpPr>
      <p:grpSpPr>
        <a:xfrm>
          <a:off x="0" y="0"/>
          <a:ext cx="0" cy="0"/>
          <a:chOff x="0" y="0"/>
          <a:chExt cx="0" cy="0"/>
        </a:xfrm>
      </p:grpSpPr>
      <p:sp>
        <p:nvSpPr>
          <p:cNvPr id="489" name="Shape 489"/>
          <p:cNvSpPr txBox="1"/>
          <p:nvPr>
            <p:ph type="title"/>
          </p:nvPr>
        </p:nvSpPr>
        <p:spPr>
          <a:xfrm>
            <a:off x="-85344" y="975360"/>
            <a:ext cx="29260800" cy="3657600"/>
          </a:xfrm>
          <a:prstGeom prst="rect">
            <a:avLst/>
          </a:prstGeom>
          <a:noFill/>
          <a:ln>
            <a:noFill/>
          </a:ln>
        </p:spPr>
        <p:txBody>
          <a:bodyPr anchorCtr="0" anchor="ctr" bIns="146250" lIns="292550" spcFirstLastPara="1" rIns="292550" wrap="square" tIns="146250">
            <a:noAutofit/>
          </a:bodyPr>
          <a:lstStyle/>
          <a:p>
            <a:pPr indent="0" lvl="0" marL="0" marR="0" rtl="0" algn="l">
              <a:spcBef>
                <a:spcPts val="0"/>
              </a:spcBef>
              <a:spcAft>
                <a:spcPts val="0"/>
              </a:spcAft>
              <a:buClr>
                <a:schemeClr val="dk1"/>
              </a:buClr>
              <a:buFont typeface="Calibri"/>
              <a:buNone/>
            </a:pPr>
            <a:r>
              <a:rPr b="0" i="0" lang="en-US" sz="10400" u="none" cap="none" strike="noStrike">
                <a:solidFill>
                  <a:schemeClr val="dk1"/>
                </a:solidFill>
                <a:latin typeface="Calibri"/>
                <a:ea typeface="Calibri"/>
                <a:cs typeface="Calibri"/>
                <a:sym typeface="Calibri"/>
              </a:rPr>
              <a:t>Today’s Topics: Developing an Effective Writing Process</a:t>
            </a:r>
            <a:br>
              <a:rPr b="0" i="0" lang="en-US" sz="12700" u="none" cap="none" strike="noStrike">
                <a:solidFill>
                  <a:schemeClr val="dk1"/>
                </a:solidFill>
                <a:latin typeface="Calibri"/>
                <a:ea typeface="Calibri"/>
                <a:cs typeface="Calibri"/>
                <a:sym typeface="Calibri"/>
              </a:rPr>
            </a:br>
            <a:endParaRPr b="0" i="0" sz="12700" u="none" cap="none" strike="noStrike">
              <a:solidFill>
                <a:schemeClr val="dk1"/>
              </a:solidFill>
              <a:latin typeface="Calibri"/>
              <a:ea typeface="Calibri"/>
              <a:cs typeface="Calibri"/>
              <a:sym typeface="Calibri"/>
            </a:endParaRPr>
          </a:p>
        </p:txBody>
      </p:sp>
      <p:pic>
        <p:nvPicPr>
          <p:cNvPr id="490" name="Shape 490"/>
          <p:cNvPicPr preferRelativeResize="0"/>
          <p:nvPr/>
        </p:nvPicPr>
        <p:blipFill rotWithShape="1">
          <a:blip r:embed="rId3">
            <a:alphaModFix/>
          </a:blip>
          <a:srcRect b="0" l="0" r="0" t="0"/>
          <a:stretch/>
        </p:blipFill>
        <p:spPr>
          <a:xfrm>
            <a:off x="6827520" y="4145280"/>
            <a:ext cx="22104000" cy="17069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4" name="Shape 494"/>
        <p:cNvGrpSpPr/>
        <p:nvPr/>
      </p:nvGrpSpPr>
      <p:grpSpPr>
        <a:xfrm>
          <a:off x="0" y="0"/>
          <a:ext cx="0" cy="0"/>
          <a:chOff x="0" y="0"/>
          <a:chExt cx="0" cy="0"/>
        </a:xfrm>
      </p:grpSpPr>
      <p:pic>
        <p:nvPicPr>
          <p:cNvPr id="495" name="Shape 495"/>
          <p:cNvPicPr preferRelativeResize="0"/>
          <p:nvPr/>
        </p:nvPicPr>
        <p:blipFill rotWithShape="1">
          <a:blip r:embed="rId3">
            <a:alphaModFix/>
          </a:blip>
          <a:srcRect b="0" l="0" r="0" t="0"/>
          <a:stretch/>
        </p:blipFill>
        <p:spPr>
          <a:xfrm>
            <a:off x="6583680" y="2610106"/>
            <a:ext cx="20727600" cy="18532800"/>
          </a:xfrm>
          <a:prstGeom prst="rect">
            <a:avLst/>
          </a:prstGeom>
          <a:noFill/>
          <a:ln>
            <a:noFill/>
          </a:ln>
        </p:spPr>
      </p:pic>
      <p:sp>
        <p:nvSpPr>
          <p:cNvPr id="496" name="Shape 496"/>
          <p:cNvSpPr txBox="1"/>
          <p:nvPr>
            <p:ph type="title"/>
          </p:nvPr>
        </p:nvSpPr>
        <p:spPr>
          <a:xfrm>
            <a:off x="0" y="878842"/>
            <a:ext cx="29260800" cy="3657600"/>
          </a:xfrm>
          <a:prstGeom prst="rect">
            <a:avLst/>
          </a:prstGeom>
          <a:noFill/>
          <a:ln>
            <a:noFill/>
          </a:ln>
        </p:spPr>
        <p:txBody>
          <a:bodyPr anchorCtr="0" anchor="ctr" bIns="146250" lIns="292550" spcFirstLastPara="1" rIns="292550" wrap="square" tIns="146250">
            <a:noAutofit/>
          </a:bodyPr>
          <a:lstStyle/>
          <a:p>
            <a:pPr indent="0" lvl="0" marL="0" marR="0" rtl="0" algn="l">
              <a:spcBef>
                <a:spcPts val="0"/>
              </a:spcBef>
              <a:spcAft>
                <a:spcPts val="0"/>
              </a:spcAft>
              <a:buClr>
                <a:schemeClr val="dk1"/>
              </a:buClr>
              <a:buFont typeface="Calibri"/>
              <a:buNone/>
            </a:pPr>
            <a:r>
              <a:rPr b="0" i="0" lang="en-US" sz="10400" u="none" cap="none" strike="noStrike">
                <a:solidFill>
                  <a:schemeClr val="dk1"/>
                </a:solidFill>
                <a:latin typeface="Calibri"/>
                <a:ea typeface="Calibri"/>
                <a:cs typeface="Calibri"/>
                <a:sym typeface="Calibri"/>
              </a:rPr>
              <a:t>Today’s Topics: Engineering Technical Presentations</a:t>
            </a:r>
            <a:br>
              <a:rPr b="0" i="0" lang="en-US" sz="10400" u="none" cap="none" strike="noStrike">
                <a:solidFill>
                  <a:schemeClr val="dk1"/>
                </a:solidFill>
                <a:latin typeface="Calibri"/>
                <a:ea typeface="Calibri"/>
                <a:cs typeface="Calibri"/>
                <a:sym typeface="Calibri"/>
              </a:rPr>
            </a:br>
            <a:endParaRPr b="0" i="0" sz="12700" u="none" cap="none" strike="noStrike">
              <a:solidFill>
                <a:schemeClr val="dk1"/>
              </a:solidFill>
              <a:latin typeface="Calibri"/>
              <a:ea typeface="Calibri"/>
              <a:cs typeface="Calibri"/>
              <a:sym typeface="Calibri"/>
            </a:endParaRPr>
          </a:p>
        </p:txBody>
      </p:sp>
      <p:sp>
        <p:nvSpPr>
          <p:cNvPr id="497" name="Shape 497"/>
          <p:cNvSpPr/>
          <p:nvPr/>
        </p:nvSpPr>
        <p:spPr>
          <a:xfrm>
            <a:off x="3169920" y="20763738"/>
            <a:ext cx="26091000" cy="1083300"/>
          </a:xfrm>
          <a:prstGeom prst="rect">
            <a:avLst/>
          </a:prstGeom>
          <a:noFill/>
          <a:ln>
            <a:noFill/>
          </a:ln>
        </p:spPr>
        <p:txBody>
          <a:bodyPr anchorCtr="0" anchor="t" bIns="146250" lIns="292550" spcFirstLastPara="1" rIns="292550" wrap="square" tIns="146250">
            <a:noAutofit/>
          </a:bodyPr>
          <a:lstStyle/>
          <a:p>
            <a:pPr indent="0" lvl="0" marL="0" marR="0" rtl="0" algn="l">
              <a:spcBef>
                <a:spcPts val="0"/>
              </a:spcBef>
              <a:spcAft>
                <a:spcPts val="0"/>
              </a:spcAft>
              <a:buNone/>
            </a:pPr>
            <a:r>
              <a:rPr lang="en-US" sz="5100">
                <a:solidFill>
                  <a:schemeClr val="dk1"/>
                </a:solidFill>
                <a:latin typeface="Calibri"/>
                <a:ea typeface="Calibri"/>
                <a:cs typeface="Calibri"/>
                <a:sym typeface="Calibri"/>
              </a:rPr>
              <a:t>http://www.personal-development-is-fun.com/images/public-speaking-activities.jpg</a:t>
            </a:r>
            <a:endParaRPr sz="4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1" name="Shape 501"/>
        <p:cNvGrpSpPr/>
        <p:nvPr/>
      </p:nvGrpSpPr>
      <p:grpSpPr>
        <a:xfrm>
          <a:off x="0" y="0"/>
          <a:ext cx="0" cy="0"/>
          <a:chOff x="0" y="0"/>
          <a:chExt cx="0" cy="0"/>
        </a:xfrm>
      </p:grpSpPr>
      <p:sp>
        <p:nvSpPr>
          <p:cNvPr id="502" name="Shape 502"/>
          <p:cNvSpPr txBox="1"/>
          <p:nvPr>
            <p:ph type="title"/>
          </p:nvPr>
        </p:nvSpPr>
        <p:spPr>
          <a:xfrm>
            <a:off x="24384" y="-18662"/>
            <a:ext cx="29260800" cy="3657600"/>
          </a:xfrm>
          <a:prstGeom prst="rect">
            <a:avLst/>
          </a:prstGeom>
          <a:noFill/>
          <a:ln>
            <a:noFill/>
          </a:ln>
        </p:spPr>
        <p:txBody>
          <a:bodyPr anchorCtr="0" anchor="ctr" bIns="146250" lIns="292550" spcFirstLastPara="1" rIns="292550" wrap="square" tIns="146250">
            <a:noAutofit/>
          </a:bodyPr>
          <a:lstStyle/>
          <a:p>
            <a:pPr indent="0" lvl="0" marL="0" marR="0" rtl="0" algn="l">
              <a:spcBef>
                <a:spcPts val="0"/>
              </a:spcBef>
              <a:spcAft>
                <a:spcPts val="0"/>
              </a:spcAft>
              <a:buClr>
                <a:schemeClr val="dk1"/>
              </a:buClr>
              <a:buFont typeface="Calibri"/>
              <a:buNone/>
            </a:pPr>
            <a:r>
              <a:rPr b="0" i="0" lang="en-US" sz="11500" u="none" cap="none" strike="noStrike">
                <a:solidFill>
                  <a:schemeClr val="dk1"/>
                </a:solidFill>
                <a:latin typeface="Calibri"/>
                <a:ea typeface="Calibri"/>
                <a:cs typeface="Calibri"/>
                <a:sym typeface="Calibri"/>
              </a:rPr>
              <a:t>Today’s Topics: Making Technical Posters</a:t>
            </a:r>
            <a:endParaRPr b="0" i="0" sz="11500" u="none" cap="none" strike="noStrike">
              <a:solidFill>
                <a:schemeClr val="dk1"/>
              </a:solidFill>
              <a:latin typeface="Calibri"/>
              <a:ea typeface="Calibri"/>
              <a:cs typeface="Calibri"/>
              <a:sym typeface="Calibri"/>
            </a:endParaRPr>
          </a:p>
        </p:txBody>
      </p:sp>
      <p:pic>
        <p:nvPicPr>
          <p:cNvPr id="503" name="Shape 503"/>
          <p:cNvPicPr preferRelativeResize="0"/>
          <p:nvPr/>
        </p:nvPicPr>
        <p:blipFill rotWithShape="1">
          <a:blip r:embed="rId3">
            <a:alphaModFix/>
          </a:blip>
          <a:srcRect b="28069" l="0" r="0" t="9341"/>
          <a:stretch/>
        </p:blipFill>
        <p:spPr>
          <a:xfrm>
            <a:off x="5608320" y="3901443"/>
            <a:ext cx="20133300" cy="16337400"/>
          </a:xfrm>
          <a:prstGeom prst="rect">
            <a:avLst/>
          </a:prstGeom>
          <a:noFill/>
          <a:ln>
            <a:noFill/>
          </a:ln>
        </p:spPr>
      </p:pic>
      <p:sp>
        <p:nvSpPr>
          <p:cNvPr id="504" name="Shape 504"/>
          <p:cNvSpPr/>
          <p:nvPr/>
        </p:nvSpPr>
        <p:spPr>
          <a:xfrm>
            <a:off x="24384" y="20763738"/>
            <a:ext cx="33918000" cy="1083300"/>
          </a:xfrm>
          <a:prstGeom prst="rect">
            <a:avLst/>
          </a:prstGeom>
          <a:noFill/>
          <a:ln>
            <a:noFill/>
          </a:ln>
        </p:spPr>
        <p:txBody>
          <a:bodyPr anchorCtr="0" anchor="t" bIns="146250" lIns="292550" spcFirstLastPara="1" rIns="292550" wrap="square" tIns="146250">
            <a:noAutofit/>
          </a:bodyPr>
          <a:lstStyle/>
          <a:p>
            <a:pPr indent="0" lvl="0" marL="0" marR="0" rtl="0" algn="l">
              <a:lnSpc>
                <a:spcPct val="100000"/>
              </a:lnSpc>
              <a:spcBef>
                <a:spcPts val="0"/>
              </a:spcBef>
              <a:spcAft>
                <a:spcPts val="0"/>
              </a:spcAft>
              <a:buClr>
                <a:srgbClr val="000000"/>
              </a:buClr>
              <a:buFont typeface="Calibri"/>
              <a:buNone/>
            </a:pPr>
            <a:r>
              <a:rPr b="0" i="0" lang="en-US" sz="5100" u="none" cap="none" strike="noStrike">
                <a:solidFill>
                  <a:srgbClr val="000000"/>
                </a:solidFill>
                <a:latin typeface="Calibri"/>
                <a:ea typeface="Calibri"/>
                <a:cs typeface="Calibri"/>
                <a:sym typeface="Calibri"/>
              </a:rPr>
              <a:t>https://s-media-cache-ak0.pinimg.com/236x/41/ee/61/41ee6191be274b5fce1beff0c01a27c8.jpg</a:t>
            </a:r>
            <a:endParaRPr sz="4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9" name="Shape 509"/>
        <p:cNvGrpSpPr/>
        <p:nvPr/>
      </p:nvGrpSpPr>
      <p:grpSpPr>
        <a:xfrm>
          <a:off x="0" y="0"/>
          <a:ext cx="0" cy="0"/>
          <a:chOff x="0" y="0"/>
          <a:chExt cx="0" cy="0"/>
        </a:xfrm>
      </p:grpSpPr>
      <p:sp>
        <p:nvSpPr>
          <p:cNvPr id="510" name="Shape 510"/>
          <p:cNvSpPr txBox="1"/>
          <p:nvPr>
            <p:ph type="title"/>
          </p:nvPr>
        </p:nvSpPr>
        <p:spPr>
          <a:xfrm>
            <a:off x="0" y="0"/>
            <a:ext cx="29260800" cy="3657600"/>
          </a:xfrm>
          <a:prstGeom prst="rect">
            <a:avLst/>
          </a:prstGeom>
          <a:noFill/>
          <a:ln>
            <a:noFill/>
          </a:ln>
        </p:spPr>
        <p:txBody>
          <a:bodyPr anchorCtr="0" anchor="ctr" bIns="146250" lIns="292550" spcFirstLastPara="1" rIns="292550" wrap="square" tIns="146250">
            <a:noAutofit/>
          </a:bodyPr>
          <a:lstStyle/>
          <a:p>
            <a:pPr indent="0" lvl="0" marL="0" marR="0" rtl="0" algn="l">
              <a:spcBef>
                <a:spcPts val="0"/>
              </a:spcBef>
              <a:spcAft>
                <a:spcPts val="0"/>
              </a:spcAft>
              <a:buClr>
                <a:schemeClr val="dk1"/>
              </a:buClr>
              <a:buFont typeface="Calibri"/>
              <a:buNone/>
            </a:pPr>
            <a:r>
              <a:rPr b="0" i="0" lang="en-US" sz="10200" u="none" cap="none" strike="noStrike">
                <a:solidFill>
                  <a:schemeClr val="dk1"/>
                </a:solidFill>
                <a:latin typeface="Calibri"/>
                <a:ea typeface="Calibri"/>
                <a:cs typeface="Calibri"/>
                <a:sym typeface="Calibri"/>
              </a:rPr>
              <a:t>The </a:t>
            </a:r>
            <a:r>
              <a:rPr b="1" i="0" lang="en-US" sz="10200" u="none" cap="none" strike="noStrike">
                <a:solidFill>
                  <a:schemeClr val="dk1"/>
                </a:solidFill>
                <a:latin typeface="Calibri"/>
                <a:ea typeface="Calibri"/>
                <a:cs typeface="Calibri"/>
                <a:sym typeface="Calibri"/>
              </a:rPr>
              <a:t>Rhetorical Triangle </a:t>
            </a:r>
            <a:r>
              <a:rPr b="0" i="0" lang="en-US" sz="10200" u="none" cap="none" strike="noStrike">
                <a:solidFill>
                  <a:schemeClr val="dk1"/>
                </a:solidFill>
                <a:latin typeface="Calibri"/>
                <a:ea typeface="Calibri"/>
                <a:cs typeface="Calibri"/>
                <a:sym typeface="Calibri"/>
              </a:rPr>
              <a:t>illustrates the 3 questions you should always ask in rhetorical situations.</a:t>
            </a:r>
            <a:endParaRPr b="0" i="0" sz="10200" u="none" cap="none" strike="noStrike">
              <a:solidFill>
                <a:schemeClr val="dk1"/>
              </a:solidFill>
              <a:latin typeface="Calibri"/>
              <a:ea typeface="Calibri"/>
              <a:cs typeface="Calibri"/>
              <a:sym typeface="Calibri"/>
            </a:endParaRPr>
          </a:p>
        </p:txBody>
      </p:sp>
      <p:sp>
        <p:nvSpPr>
          <p:cNvPr id="511" name="Shape 511"/>
          <p:cNvSpPr/>
          <p:nvPr/>
        </p:nvSpPr>
        <p:spPr>
          <a:xfrm>
            <a:off x="4876800" y="6746240"/>
            <a:ext cx="19507200" cy="13004700"/>
          </a:xfrm>
          <a:custGeom>
            <a:pathLst>
              <a:path extrusionOk="0" h="120000" w="120000">
                <a:moveTo>
                  <a:pt x="0" y="0"/>
                </a:moveTo>
                <a:lnTo>
                  <a:pt x="120000" y="0"/>
                </a:lnTo>
                <a:lnTo>
                  <a:pt x="120000" y="120000"/>
                </a:lnTo>
                <a:lnTo>
                  <a:pt x="0" y="120000"/>
                </a:lnTo>
                <a:close/>
              </a:path>
              <a:path extrusionOk="0" fill="none" h="120000" w="120000">
                <a:moveTo>
                  <a:pt x="-10000" y="0"/>
                </a:moveTo>
                <a:close/>
                <a:lnTo>
                  <a:pt x="-10000" y="120000"/>
                </a:lnTo>
              </a:path>
              <a:path extrusionOk="0" fill="none" h="120000" w="120000">
                <a:moveTo>
                  <a:pt x="-10000" y="22500"/>
                </a:moveTo>
                <a:lnTo>
                  <a:pt x="-46000" y="135000"/>
                </a:lnTo>
              </a:path>
            </a:pathLst>
          </a:custGeom>
          <a:noFill/>
          <a:ln>
            <a:noFill/>
          </a:ln>
        </p:spPr>
        <p:txBody>
          <a:bodyPr anchorCtr="1" anchor="ctr" bIns="146250" lIns="292550" spcFirstLastPara="1" rIns="292550" wrap="square" tIns="146250">
            <a:noAutofit/>
          </a:bodyPr>
          <a:lstStyle/>
          <a:p>
            <a:pPr indent="0" lvl="0" marL="0">
              <a:spcBef>
                <a:spcPts val="0"/>
              </a:spcBef>
              <a:spcAft>
                <a:spcPts val="0"/>
              </a:spcAft>
              <a:buNone/>
            </a:pPr>
            <a:r>
              <a:t/>
            </a:r>
            <a:endParaRPr/>
          </a:p>
        </p:txBody>
      </p:sp>
      <p:grpSp>
        <p:nvGrpSpPr>
          <p:cNvPr id="512" name="Shape 512"/>
          <p:cNvGrpSpPr/>
          <p:nvPr/>
        </p:nvGrpSpPr>
        <p:grpSpPr>
          <a:xfrm>
            <a:off x="3060192" y="4389120"/>
            <a:ext cx="23628097" cy="16581120"/>
            <a:chOff x="-262890" y="0"/>
            <a:chExt cx="7383780" cy="5181600"/>
          </a:xfrm>
        </p:grpSpPr>
        <p:sp>
          <p:nvSpPr>
            <p:cNvPr id="513" name="Shape 513"/>
            <p:cNvSpPr/>
            <p:nvPr/>
          </p:nvSpPr>
          <p:spPr>
            <a:xfrm>
              <a:off x="-262890" y="0"/>
              <a:ext cx="7383780" cy="5181600"/>
            </a:xfrm>
            <a:prstGeom prst="triangle">
              <a:avLst>
                <a:gd fmla="val 50000" name="adj"/>
              </a:avLst>
            </a:prstGeom>
            <a:gradFill>
              <a:gsLst>
                <a:gs pos="0">
                  <a:srgbClr val="2D5C97"/>
                </a:gs>
                <a:gs pos="80000">
                  <a:srgbClr val="3C7AC5"/>
                </a:gs>
                <a:gs pos="100000">
                  <a:srgbClr val="397BC9"/>
                </a:gs>
              </a:gsLst>
              <a:lin ang="16200000" scaled="0"/>
            </a:gradFill>
            <a:ln>
              <a:noFill/>
            </a:ln>
            <a:effectLst>
              <a:outerShdw blurRad="40000" rotWithShape="0" dir="5400000" dist="23000">
                <a:srgbClr val="000000">
                  <a:alpha val="34901"/>
                </a:srgbClr>
              </a:outerShdw>
            </a:effectLst>
          </p:spPr>
          <p:txBody>
            <a:bodyPr anchorCtr="0" anchor="ctr" bIns="292550" lIns="292550" spcFirstLastPara="1" rIns="292550" wrap="square" tIns="292550">
              <a:noAutofit/>
            </a:bodyPr>
            <a:lstStyle/>
            <a:p>
              <a:pPr indent="0" lvl="0" marL="0">
                <a:spcBef>
                  <a:spcPts val="0"/>
                </a:spcBef>
                <a:spcAft>
                  <a:spcPts val="0"/>
                </a:spcAft>
                <a:buNone/>
              </a:pPr>
              <a:r>
                <a:t/>
              </a:r>
              <a:endParaRPr/>
            </a:p>
          </p:txBody>
        </p:sp>
        <p:sp>
          <p:nvSpPr>
            <p:cNvPr id="514" name="Shape 514"/>
            <p:cNvSpPr/>
            <p:nvPr/>
          </p:nvSpPr>
          <p:spPr>
            <a:xfrm>
              <a:off x="0" y="4267213"/>
              <a:ext cx="2046016" cy="767166"/>
            </a:xfrm>
            <a:prstGeom prst="roundRect">
              <a:avLst>
                <a:gd fmla="val 16667" name="adj"/>
              </a:avLst>
            </a:prstGeom>
            <a:solidFill>
              <a:schemeClr val="lt1">
                <a:alpha val="89803"/>
              </a:schemeClr>
            </a:solidFill>
            <a:ln cap="flat" cmpd="sng" w="9525">
              <a:solidFill>
                <a:schemeClr val="accent1"/>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292550" lIns="292550" spcFirstLastPara="1" rIns="292550" wrap="square" tIns="292550">
              <a:noAutofit/>
            </a:bodyPr>
            <a:lstStyle/>
            <a:p>
              <a:pPr indent="0" lvl="0" marL="0">
                <a:spcBef>
                  <a:spcPts val="0"/>
                </a:spcBef>
                <a:spcAft>
                  <a:spcPts val="0"/>
                </a:spcAft>
                <a:buNone/>
              </a:pPr>
              <a:r>
                <a:t/>
              </a:r>
              <a:endParaRPr/>
            </a:p>
          </p:txBody>
        </p:sp>
        <p:sp>
          <p:nvSpPr>
            <p:cNvPr id="515" name="Shape 515"/>
            <p:cNvSpPr txBox="1"/>
            <p:nvPr/>
          </p:nvSpPr>
          <p:spPr>
            <a:xfrm>
              <a:off x="37450" y="4304663"/>
              <a:ext cx="1971116" cy="692266"/>
            </a:xfrm>
            <a:prstGeom prst="rect">
              <a:avLst/>
            </a:prstGeom>
            <a:noFill/>
            <a:ln>
              <a:noFill/>
            </a:ln>
          </p:spPr>
          <p:txBody>
            <a:bodyPr anchorCtr="0" anchor="ctr" bIns="390075" lIns="390075" spcFirstLastPara="1" rIns="390075" wrap="square" tIns="390075">
              <a:noAutofit/>
            </a:bodyPr>
            <a:lstStyle/>
            <a:p>
              <a:pPr indent="0" lvl="0" marL="0" marR="0" rtl="0" algn="ctr">
                <a:lnSpc>
                  <a:spcPct val="90000"/>
                </a:lnSpc>
                <a:spcBef>
                  <a:spcPts val="0"/>
                </a:spcBef>
                <a:spcAft>
                  <a:spcPts val="0"/>
                </a:spcAft>
                <a:buNone/>
              </a:pPr>
              <a:r>
                <a:rPr lang="en-US" sz="10200">
                  <a:solidFill>
                    <a:schemeClr val="dk1"/>
                  </a:solidFill>
                  <a:latin typeface="Calibri"/>
                  <a:ea typeface="Calibri"/>
                  <a:cs typeface="Calibri"/>
                  <a:sym typeface="Calibri"/>
                </a:rPr>
                <a:t>Audience</a:t>
              </a:r>
              <a:endParaRPr sz="10200">
                <a:solidFill>
                  <a:schemeClr val="dk1"/>
                </a:solidFill>
                <a:latin typeface="Calibri"/>
                <a:ea typeface="Calibri"/>
                <a:cs typeface="Calibri"/>
                <a:sym typeface="Calibri"/>
              </a:endParaRPr>
            </a:p>
          </p:txBody>
        </p:sp>
        <p:sp>
          <p:nvSpPr>
            <p:cNvPr id="516" name="Shape 516"/>
            <p:cNvSpPr/>
            <p:nvPr/>
          </p:nvSpPr>
          <p:spPr>
            <a:xfrm>
              <a:off x="4811983" y="4262031"/>
              <a:ext cx="2046016" cy="767166"/>
            </a:xfrm>
            <a:prstGeom prst="roundRect">
              <a:avLst>
                <a:gd fmla="val 16667" name="adj"/>
              </a:avLst>
            </a:prstGeom>
            <a:solidFill>
              <a:schemeClr val="lt1">
                <a:alpha val="89803"/>
              </a:schemeClr>
            </a:solidFill>
            <a:ln cap="flat" cmpd="sng" w="9525">
              <a:solidFill>
                <a:schemeClr val="accent1"/>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292550" lIns="292550" spcFirstLastPara="1" rIns="292550" wrap="square" tIns="292550">
              <a:noAutofit/>
            </a:bodyPr>
            <a:lstStyle/>
            <a:p>
              <a:pPr indent="0" lvl="0" marL="0">
                <a:spcBef>
                  <a:spcPts val="0"/>
                </a:spcBef>
                <a:spcAft>
                  <a:spcPts val="0"/>
                </a:spcAft>
                <a:buNone/>
              </a:pPr>
              <a:r>
                <a:t/>
              </a:r>
              <a:endParaRPr/>
            </a:p>
          </p:txBody>
        </p:sp>
        <p:sp>
          <p:nvSpPr>
            <p:cNvPr id="517" name="Shape 517"/>
            <p:cNvSpPr txBox="1"/>
            <p:nvPr/>
          </p:nvSpPr>
          <p:spPr>
            <a:xfrm>
              <a:off x="4849433" y="4299481"/>
              <a:ext cx="1971116" cy="692266"/>
            </a:xfrm>
            <a:prstGeom prst="rect">
              <a:avLst/>
            </a:prstGeom>
            <a:noFill/>
            <a:ln>
              <a:noFill/>
            </a:ln>
          </p:spPr>
          <p:txBody>
            <a:bodyPr anchorCtr="0" anchor="ctr" bIns="390075" lIns="390075" spcFirstLastPara="1" rIns="390075" wrap="square" tIns="390075">
              <a:noAutofit/>
            </a:bodyPr>
            <a:lstStyle/>
            <a:p>
              <a:pPr indent="0" lvl="0" marL="0" marR="0" rtl="0" algn="ctr">
                <a:lnSpc>
                  <a:spcPct val="90000"/>
                </a:lnSpc>
                <a:spcBef>
                  <a:spcPts val="0"/>
                </a:spcBef>
                <a:spcAft>
                  <a:spcPts val="0"/>
                </a:spcAft>
                <a:buNone/>
              </a:pPr>
              <a:r>
                <a:rPr lang="en-US" sz="10200">
                  <a:solidFill>
                    <a:schemeClr val="dk1"/>
                  </a:solidFill>
                  <a:latin typeface="Calibri"/>
                  <a:ea typeface="Calibri"/>
                  <a:cs typeface="Calibri"/>
                  <a:sym typeface="Calibri"/>
                </a:rPr>
                <a:t>Purpose</a:t>
              </a:r>
              <a:endParaRPr sz="10200">
                <a:solidFill>
                  <a:schemeClr val="dk1"/>
                </a:solidFill>
                <a:latin typeface="Calibri"/>
                <a:ea typeface="Calibri"/>
                <a:cs typeface="Calibri"/>
                <a:sym typeface="Calibri"/>
              </a:endParaRPr>
            </a:p>
          </p:txBody>
        </p:sp>
        <p:sp>
          <p:nvSpPr>
            <p:cNvPr id="518" name="Shape 518"/>
            <p:cNvSpPr/>
            <p:nvPr/>
          </p:nvSpPr>
          <p:spPr>
            <a:xfrm>
              <a:off x="2373590" y="375831"/>
              <a:ext cx="2046016" cy="767166"/>
            </a:xfrm>
            <a:prstGeom prst="roundRect">
              <a:avLst>
                <a:gd fmla="val 16667" name="adj"/>
              </a:avLst>
            </a:prstGeom>
            <a:solidFill>
              <a:schemeClr val="lt1">
                <a:alpha val="89803"/>
              </a:schemeClr>
            </a:solidFill>
            <a:ln cap="flat" cmpd="sng" w="9525">
              <a:solidFill>
                <a:schemeClr val="accent1"/>
              </a:solidFill>
              <a:prstDash val="solid"/>
              <a:round/>
              <a:headEnd len="sm" w="sm" type="none"/>
              <a:tailEnd len="sm" w="sm" type="none"/>
            </a:ln>
            <a:effectLst>
              <a:outerShdw blurRad="40000" rotWithShape="0" dir="5400000" dist="23000">
                <a:srgbClr val="000000">
                  <a:alpha val="34901"/>
                </a:srgbClr>
              </a:outerShdw>
            </a:effectLst>
          </p:spPr>
          <p:txBody>
            <a:bodyPr anchorCtr="0" anchor="ctr" bIns="292550" lIns="292550" spcFirstLastPara="1" rIns="292550" wrap="square" tIns="292550">
              <a:noAutofit/>
            </a:bodyPr>
            <a:lstStyle/>
            <a:p>
              <a:pPr indent="0" lvl="0" marL="0">
                <a:spcBef>
                  <a:spcPts val="0"/>
                </a:spcBef>
                <a:spcAft>
                  <a:spcPts val="0"/>
                </a:spcAft>
                <a:buNone/>
              </a:pPr>
              <a:r>
                <a:t/>
              </a:r>
              <a:endParaRPr/>
            </a:p>
          </p:txBody>
        </p:sp>
        <p:sp>
          <p:nvSpPr>
            <p:cNvPr id="519" name="Shape 519"/>
            <p:cNvSpPr txBox="1"/>
            <p:nvPr/>
          </p:nvSpPr>
          <p:spPr>
            <a:xfrm>
              <a:off x="2411040" y="413281"/>
              <a:ext cx="1971116" cy="692266"/>
            </a:xfrm>
            <a:prstGeom prst="rect">
              <a:avLst/>
            </a:prstGeom>
            <a:noFill/>
            <a:ln>
              <a:noFill/>
            </a:ln>
          </p:spPr>
          <p:txBody>
            <a:bodyPr anchorCtr="0" anchor="ctr" bIns="390075" lIns="390075" spcFirstLastPara="1" rIns="390075" wrap="square" tIns="390075">
              <a:noAutofit/>
            </a:bodyPr>
            <a:lstStyle/>
            <a:p>
              <a:pPr indent="0" lvl="0" marL="0" marR="0" rtl="0" algn="ctr">
                <a:lnSpc>
                  <a:spcPct val="90000"/>
                </a:lnSpc>
                <a:spcBef>
                  <a:spcPts val="0"/>
                </a:spcBef>
                <a:spcAft>
                  <a:spcPts val="0"/>
                </a:spcAft>
                <a:buNone/>
              </a:pPr>
              <a:r>
                <a:rPr lang="en-US" sz="10200">
                  <a:solidFill>
                    <a:schemeClr val="dk1"/>
                  </a:solidFill>
                  <a:latin typeface="Calibri"/>
                  <a:ea typeface="Calibri"/>
                  <a:cs typeface="Calibri"/>
                  <a:sym typeface="Calibri"/>
                </a:rPr>
                <a:t>Credibility</a:t>
              </a:r>
              <a:endParaRPr sz="10200">
                <a:solidFill>
                  <a:schemeClr val="dk1"/>
                </a:solidFill>
                <a:latin typeface="Calibri"/>
                <a:ea typeface="Calibri"/>
                <a:cs typeface="Calibri"/>
                <a:sym typeface="Calibri"/>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3" name="Shape 523"/>
        <p:cNvGrpSpPr/>
        <p:nvPr/>
      </p:nvGrpSpPr>
      <p:grpSpPr>
        <a:xfrm>
          <a:off x="0" y="0"/>
          <a:ext cx="0" cy="0"/>
          <a:chOff x="0" y="0"/>
          <a:chExt cx="0" cy="0"/>
        </a:xfrm>
      </p:grpSpPr>
      <p:pic>
        <p:nvPicPr>
          <p:cNvPr id="524" name="Shape 524"/>
          <p:cNvPicPr preferRelativeResize="0"/>
          <p:nvPr/>
        </p:nvPicPr>
        <p:blipFill rotWithShape="1">
          <a:blip r:embed="rId3">
            <a:alphaModFix/>
          </a:blip>
          <a:srcRect b="0" l="0" r="0" t="0"/>
          <a:stretch/>
        </p:blipFill>
        <p:spPr>
          <a:xfrm>
            <a:off x="0" y="0"/>
            <a:ext cx="31780500" cy="23835300"/>
          </a:xfrm>
          <a:prstGeom prst="rect">
            <a:avLst/>
          </a:prstGeom>
          <a:noFill/>
          <a:ln cap="flat" cmpd="sng" w="9525">
            <a:solidFill>
              <a:schemeClr val="dk1"/>
            </a:solidFill>
            <a:prstDash val="solid"/>
            <a:round/>
            <a:headEnd len="sm" w="sm" type="none"/>
            <a:tailEnd len="sm" w="sm" type="none"/>
          </a:ln>
        </p:spPr>
      </p:pic>
      <p:sp>
        <p:nvSpPr>
          <p:cNvPr id="525" name="Shape 525"/>
          <p:cNvSpPr txBox="1"/>
          <p:nvPr>
            <p:ph type="title"/>
          </p:nvPr>
        </p:nvSpPr>
        <p:spPr>
          <a:xfrm>
            <a:off x="0" y="0"/>
            <a:ext cx="24140100" cy="3657600"/>
          </a:xfrm>
          <a:prstGeom prst="rect">
            <a:avLst/>
          </a:prstGeom>
          <a:solidFill>
            <a:schemeClr val="lt1"/>
          </a:solidFill>
          <a:ln cap="flat" cmpd="sng" w="25400">
            <a:solidFill>
              <a:schemeClr val="accent1"/>
            </a:solidFill>
            <a:prstDash val="solid"/>
            <a:round/>
            <a:headEnd len="sm" w="sm" type="none"/>
            <a:tailEnd len="sm" w="sm" type="none"/>
          </a:ln>
        </p:spPr>
        <p:txBody>
          <a:bodyPr anchorCtr="0" anchor="ctr" bIns="146250" lIns="292550" spcFirstLastPara="1" rIns="292550" wrap="square" tIns="146250">
            <a:noAutofit/>
          </a:bodyPr>
          <a:lstStyle/>
          <a:p>
            <a:pPr indent="0" lvl="0" marL="0" marR="0" rtl="0" algn="l">
              <a:spcBef>
                <a:spcPts val="0"/>
              </a:spcBef>
              <a:spcAft>
                <a:spcPts val="0"/>
              </a:spcAft>
              <a:buClr>
                <a:schemeClr val="dk1"/>
              </a:buClr>
              <a:buFont typeface="Calibri"/>
              <a:buNone/>
            </a:pPr>
            <a:r>
              <a:rPr b="0" i="0" lang="en-US" sz="10200" u="none" cap="none" strike="noStrike">
                <a:solidFill>
                  <a:schemeClr val="dk1"/>
                </a:solidFill>
                <a:latin typeface="Calibri"/>
                <a:ea typeface="Calibri"/>
                <a:cs typeface="Calibri"/>
                <a:sym typeface="Calibri"/>
              </a:rPr>
              <a:t>Communicating should not come AFTER the engineering; it’s PART OF the engineering.</a:t>
            </a:r>
            <a:endParaRPr b="0" i="0" sz="10200" u="none" cap="none" strike="noStrike">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9" name="Shape 529"/>
        <p:cNvGrpSpPr/>
        <p:nvPr/>
      </p:nvGrpSpPr>
      <p:grpSpPr>
        <a:xfrm>
          <a:off x="0" y="0"/>
          <a:ext cx="0" cy="0"/>
          <a:chOff x="0" y="0"/>
          <a:chExt cx="0" cy="0"/>
        </a:xfrm>
      </p:grpSpPr>
      <p:sp>
        <p:nvSpPr>
          <p:cNvPr id="530" name="Shape 530"/>
          <p:cNvSpPr txBox="1"/>
          <p:nvPr>
            <p:ph type="title"/>
          </p:nvPr>
        </p:nvSpPr>
        <p:spPr>
          <a:xfrm>
            <a:off x="0" y="0"/>
            <a:ext cx="29260800" cy="3657600"/>
          </a:xfrm>
          <a:prstGeom prst="rect">
            <a:avLst/>
          </a:prstGeom>
          <a:noFill/>
          <a:ln>
            <a:noFill/>
          </a:ln>
        </p:spPr>
        <p:txBody>
          <a:bodyPr anchorCtr="0" anchor="ctr" bIns="146250" lIns="292550" spcFirstLastPara="1" rIns="292550" wrap="square" tIns="146250">
            <a:noAutofit/>
          </a:bodyPr>
          <a:lstStyle/>
          <a:p>
            <a:pPr indent="0" lvl="0" marL="0" marR="0" rtl="0" algn="l">
              <a:spcBef>
                <a:spcPts val="0"/>
              </a:spcBef>
              <a:spcAft>
                <a:spcPts val="0"/>
              </a:spcAft>
              <a:buClr>
                <a:schemeClr val="dk1"/>
              </a:buClr>
              <a:buFont typeface="Calibri"/>
              <a:buNone/>
            </a:pPr>
            <a:r>
              <a:rPr b="0" i="0" lang="en-US" sz="10200" u="none" cap="none" strike="noStrike">
                <a:solidFill>
                  <a:schemeClr val="dk1"/>
                </a:solidFill>
                <a:latin typeface="Calibri"/>
                <a:ea typeface="Calibri"/>
                <a:cs typeface="Calibri"/>
                <a:sym typeface="Calibri"/>
              </a:rPr>
              <a:t>Develop a complete composing process.</a:t>
            </a:r>
            <a:endParaRPr b="0" i="0" sz="10200" u="none" cap="none" strike="noStrike">
              <a:solidFill>
                <a:schemeClr val="dk1"/>
              </a:solidFill>
              <a:latin typeface="Calibri"/>
              <a:ea typeface="Calibri"/>
              <a:cs typeface="Calibri"/>
              <a:sym typeface="Calibri"/>
            </a:endParaRPr>
          </a:p>
        </p:txBody>
      </p:sp>
      <p:grpSp>
        <p:nvGrpSpPr>
          <p:cNvPr id="531" name="Shape 531"/>
          <p:cNvGrpSpPr/>
          <p:nvPr/>
        </p:nvGrpSpPr>
        <p:grpSpPr>
          <a:xfrm>
            <a:off x="1463046" y="5120640"/>
            <a:ext cx="26334705" cy="14483082"/>
            <a:chOff x="2" y="0"/>
            <a:chExt cx="8229595" cy="4525963"/>
          </a:xfrm>
        </p:grpSpPr>
        <p:sp>
          <p:nvSpPr>
            <p:cNvPr id="532" name="Shape 532"/>
            <p:cNvSpPr/>
            <p:nvPr/>
          </p:nvSpPr>
          <p:spPr>
            <a:xfrm>
              <a:off x="2" y="0"/>
              <a:ext cx="8229595" cy="4525963"/>
            </a:xfrm>
            <a:prstGeom prst="rightArrow">
              <a:avLst>
                <a:gd fmla="val 50000" name="adj1"/>
                <a:gd fmla="val 50000" name="adj2"/>
              </a:avLst>
            </a:prstGeom>
            <a:solidFill>
              <a:srgbClr val="E7CFCF"/>
            </a:solidFill>
            <a:ln>
              <a:noFill/>
            </a:ln>
            <a:effectLst>
              <a:outerShdw blurRad="40000" rotWithShape="0" dir="5400000" dist="23000">
                <a:srgbClr val="000000">
                  <a:alpha val="34901"/>
                </a:srgbClr>
              </a:outerShdw>
            </a:effectLst>
          </p:spPr>
          <p:txBody>
            <a:bodyPr anchorCtr="0" anchor="ctr" bIns="292550" lIns="292550" spcFirstLastPara="1" rIns="292550" wrap="square" tIns="292550">
              <a:noAutofit/>
            </a:bodyPr>
            <a:lstStyle/>
            <a:p>
              <a:pPr indent="0" lvl="0" marL="0">
                <a:spcBef>
                  <a:spcPts val="0"/>
                </a:spcBef>
                <a:spcAft>
                  <a:spcPts val="0"/>
                </a:spcAft>
                <a:buNone/>
              </a:pPr>
              <a:r>
                <a:t/>
              </a:r>
              <a:endParaRPr/>
            </a:p>
          </p:txBody>
        </p:sp>
        <p:sp>
          <p:nvSpPr>
            <p:cNvPr id="533" name="Shape 533"/>
            <p:cNvSpPr/>
            <p:nvPr/>
          </p:nvSpPr>
          <p:spPr>
            <a:xfrm>
              <a:off x="4922" y="1173165"/>
              <a:ext cx="2881342" cy="2179631"/>
            </a:xfrm>
            <a:prstGeom prst="roundRect">
              <a:avLst>
                <a:gd fmla="val 16667" name="adj"/>
              </a:avLst>
            </a:prstGeom>
            <a:gradFill>
              <a:gsLst>
                <a:gs pos="0">
                  <a:srgbClr val="982D2B"/>
                </a:gs>
                <a:gs pos="80000">
                  <a:srgbClr val="C83D39"/>
                </a:gs>
                <a:gs pos="100000">
                  <a:srgbClr val="CC3A36"/>
                </a:gs>
              </a:gsLst>
              <a:lin ang="16200000" scaled="0"/>
            </a:gradFill>
            <a:ln>
              <a:noFill/>
            </a:ln>
            <a:effectLst>
              <a:outerShdw blurRad="40000" rotWithShape="0" dir="5400000" dist="23000">
                <a:srgbClr val="000000">
                  <a:alpha val="34901"/>
                </a:srgbClr>
              </a:outerShdw>
            </a:effectLst>
          </p:spPr>
          <p:txBody>
            <a:bodyPr anchorCtr="0" anchor="ctr" bIns="292550" lIns="292550" spcFirstLastPara="1" rIns="292550" wrap="square" tIns="292550">
              <a:noAutofit/>
            </a:bodyPr>
            <a:lstStyle/>
            <a:p>
              <a:pPr indent="0" lvl="0" marL="0">
                <a:spcBef>
                  <a:spcPts val="0"/>
                </a:spcBef>
                <a:spcAft>
                  <a:spcPts val="0"/>
                </a:spcAft>
                <a:buNone/>
              </a:pPr>
              <a:r>
                <a:t/>
              </a:r>
              <a:endParaRPr/>
            </a:p>
          </p:txBody>
        </p:sp>
        <p:sp>
          <p:nvSpPr>
            <p:cNvPr id="534" name="Shape 534"/>
            <p:cNvSpPr txBox="1"/>
            <p:nvPr/>
          </p:nvSpPr>
          <p:spPr>
            <a:xfrm>
              <a:off x="111323" y="1279566"/>
              <a:ext cx="2668540" cy="1966829"/>
            </a:xfrm>
            <a:prstGeom prst="rect">
              <a:avLst/>
            </a:prstGeom>
            <a:noFill/>
            <a:ln>
              <a:noFill/>
            </a:ln>
          </p:spPr>
          <p:txBody>
            <a:bodyPr anchorCtr="0" anchor="t" bIns="390075" lIns="390075" spcFirstLastPara="1" rIns="390075" wrap="square" tIns="390075">
              <a:noAutofit/>
            </a:bodyPr>
            <a:lstStyle/>
            <a:p>
              <a:pPr indent="0" lvl="0" marL="0" marR="0" rtl="0" algn="l">
                <a:lnSpc>
                  <a:spcPct val="90000"/>
                </a:lnSpc>
                <a:spcBef>
                  <a:spcPts val="0"/>
                </a:spcBef>
                <a:spcAft>
                  <a:spcPts val="0"/>
                </a:spcAft>
                <a:buNone/>
              </a:pPr>
              <a:r>
                <a:rPr b="1" lang="en-US" sz="10200">
                  <a:solidFill>
                    <a:schemeClr val="lt1"/>
                  </a:solidFill>
                  <a:latin typeface="Calibri"/>
                  <a:ea typeface="Calibri"/>
                  <a:cs typeface="Calibri"/>
                  <a:sym typeface="Calibri"/>
                </a:rPr>
                <a:t>Prewriting</a:t>
              </a:r>
              <a:endParaRPr b="1" sz="10200">
                <a:solidFill>
                  <a:schemeClr val="lt1"/>
                </a:solidFill>
                <a:latin typeface="Calibri"/>
                <a:ea typeface="Calibri"/>
                <a:cs typeface="Calibri"/>
                <a:sym typeface="Calibri"/>
              </a:endParaRPr>
            </a:p>
            <a:p>
              <a:pPr indent="-914400" lvl="1" marL="914400" marR="0" rtl="0" algn="l">
                <a:lnSpc>
                  <a:spcPct val="90000"/>
                </a:lnSpc>
                <a:spcBef>
                  <a:spcPts val="3600"/>
                </a:spcBef>
                <a:spcAft>
                  <a:spcPts val="0"/>
                </a:spcAft>
                <a:buClr>
                  <a:schemeClr val="lt1"/>
                </a:buClr>
                <a:buSzPts val="9000"/>
                <a:buFont typeface="Calibri"/>
                <a:buChar char="•"/>
              </a:pPr>
              <a:r>
                <a:rPr b="1" i="0" lang="en-US" sz="9000" u="none" cap="none" strike="noStrike">
                  <a:solidFill>
                    <a:schemeClr val="lt1"/>
                  </a:solidFill>
                  <a:latin typeface="Calibri"/>
                  <a:ea typeface="Calibri"/>
                  <a:cs typeface="Calibri"/>
                  <a:sym typeface="Calibri"/>
                </a:rPr>
                <a:t>Brainstorming</a:t>
              </a:r>
              <a:endParaRPr b="1" i="0" sz="9000" u="none" cap="none" strike="noStrike">
                <a:solidFill>
                  <a:schemeClr val="lt1"/>
                </a:solidFill>
                <a:latin typeface="Calibri"/>
                <a:ea typeface="Calibri"/>
                <a:cs typeface="Calibri"/>
                <a:sym typeface="Calibri"/>
              </a:endParaRPr>
            </a:p>
            <a:p>
              <a:pPr indent="-914400" lvl="1" marL="914400" marR="0" rtl="0" algn="l">
                <a:lnSpc>
                  <a:spcPct val="90000"/>
                </a:lnSpc>
                <a:spcBef>
                  <a:spcPts val="1300"/>
                </a:spcBef>
                <a:spcAft>
                  <a:spcPts val="0"/>
                </a:spcAft>
                <a:buClr>
                  <a:schemeClr val="lt1"/>
                </a:buClr>
                <a:buSzPts val="9000"/>
                <a:buFont typeface="Calibri"/>
                <a:buChar char="•"/>
              </a:pPr>
              <a:r>
                <a:rPr b="1" i="0" lang="en-US" sz="9000" u="none" cap="none" strike="noStrike">
                  <a:solidFill>
                    <a:schemeClr val="lt1"/>
                  </a:solidFill>
                  <a:latin typeface="Calibri"/>
                  <a:ea typeface="Calibri"/>
                  <a:cs typeface="Calibri"/>
                  <a:sym typeface="Calibri"/>
                </a:rPr>
                <a:t>Design Notebook</a:t>
              </a:r>
              <a:endParaRPr b="1" i="0" sz="9000" u="none" cap="none" strike="noStrike">
                <a:solidFill>
                  <a:schemeClr val="lt1"/>
                </a:solidFill>
                <a:latin typeface="Calibri"/>
                <a:ea typeface="Calibri"/>
                <a:cs typeface="Calibri"/>
                <a:sym typeface="Calibri"/>
              </a:endParaRPr>
            </a:p>
          </p:txBody>
        </p:sp>
        <p:sp>
          <p:nvSpPr>
            <p:cNvPr id="535" name="Shape 535"/>
            <p:cNvSpPr/>
            <p:nvPr/>
          </p:nvSpPr>
          <p:spPr>
            <a:xfrm>
              <a:off x="3097630" y="1173165"/>
              <a:ext cx="2457840" cy="2179631"/>
            </a:xfrm>
            <a:prstGeom prst="roundRect">
              <a:avLst>
                <a:gd fmla="val 16667" name="adj"/>
              </a:avLst>
            </a:prstGeom>
            <a:gradFill>
              <a:gsLst>
                <a:gs pos="0">
                  <a:srgbClr val="759336"/>
                </a:gs>
                <a:gs pos="80000">
                  <a:srgbClr val="99C247"/>
                </a:gs>
                <a:gs pos="100000">
                  <a:srgbClr val="9BC545"/>
                </a:gs>
              </a:gsLst>
              <a:lin ang="16200000" scaled="0"/>
            </a:gradFill>
            <a:ln>
              <a:noFill/>
            </a:ln>
            <a:effectLst>
              <a:outerShdw blurRad="40000" rotWithShape="0" dir="5400000" dist="23000">
                <a:srgbClr val="000000">
                  <a:alpha val="34901"/>
                </a:srgbClr>
              </a:outerShdw>
            </a:effectLst>
          </p:spPr>
          <p:txBody>
            <a:bodyPr anchorCtr="0" anchor="ctr" bIns="292550" lIns="292550" spcFirstLastPara="1" rIns="292550" wrap="square" tIns="292550">
              <a:noAutofit/>
            </a:bodyPr>
            <a:lstStyle/>
            <a:p>
              <a:pPr indent="0" lvl="0" marL="0">
                <a:spcBef>
                  <a:spcPts val="0"/>
                </a:spcBef>
                <a:spcAft>
                  <a:spcPts val="0"/>
                </a:spcAft>
                <a:buNone/>
              </a:pPr>
              <a:r>
                <a:t/>
              </a:r>
              <a:endParaRPr/>
            </a:p>
          </p:txBody>
        </p:sp>
        <p:sp>
          <p:nvSpPr>
            <p:cNvPr id="536" name="Shape 536"/>
            <p:cNvSpPr txBox="1"/>
            <p:nvPr/>
          </p:nvSpPr>
          <p:spPr>
            <a:xfrm>
              <a:off x="3204031" y="1279566"/>
              <a:ext cx="2245038" cy="1966829"/>
            </a:xfrm>
            <a:prstGeom prst="rect">
              <a:avLst/>
            </a:prstGeom>
            <a:noFill/>
            <a:ln>
              <a:noFill/>
            </a:ln>
          </p:spPr>
          <p:txBody>
            <a:bodyPr anchorCtr="0" anchor="t" bIns="390075" lIns="390075" spcFirstLastPara="1" rIns="390075" wrap="square" tIns="390075">
              <a:noAutofit/>
            </a:bodyPr>
            <a:lstStyle/>
            <a:p>
              <a:pPr indent="0" lvl="0" marL="0" marR="0" rtl="0" algn="l">
                <a:lnSpc>
                  <a:spcPct val="90000"/>
                </a:lnSpc>
                <a:spcBef>
                  <a:spcPts val="0"/>
                </a:spcBef>
                <a:spcAft>
                  <a:spcPts val="0"/>
                </a:spcAft>
                <a:buNone/>
              </a:pPr>
              <a:r>
                <a:rPr b="1" lang="en-US" sz="10200">
                  <a:solidFill>
                    <a:schemeClr val="lt1"/>
                  </a:solidFill>
                  <a:latin typeface="Calibri"/>
                  <a:ea typeface="Calibri"/>
                  <a:cs typeface="Calibri"/>
                  <a:sym typeface="Calibri"/>
                </a:rPr>
                <a:t>Drafting</a:t>
              </a:r>
              <a:endParaRPr b="1" sz="10200">
                <a:solidFill>
                  <a:schemeClr val="lt1"/>
                </a:solidFill>
                <a:latin typeface="Calibri"/>
                <a:ea typeface="Calibri"/>
                <a:cs typeface="Calibri"/>
                <a:sym typeface="Calibri"/>
              </a:endParaRPr>
            </a:p>
            <a:p>
              <a:pPr indent="-914400" lvl="1" marL="914400" marR="0" rtl="0" algn="l">
                <a:lnSpc>
                  <a:spcPct val="90000"/>
                </a:lnSpc>
                <a:spcBef>
                  <a:spcPts val="3600"/>
                </a:spcBef>
                <a:spcAft>
                  <a:spcPts val="0"/>
                </a:spcAft>
                <a:buClr>
                  <a:schemeClr val="lt1"/>
                </a:buClr>
                <a:buSzPts val="9000"/>
                <a:buFont typeface="Calibri"/>
                <a:buChar char="•"/>
              </a:pPr>
              <a:r>
                <a:rPr b="1" i="0" lang="en-US" sz="9000" u="none" cap="none" strike="noStrike">
                  <a:solidFill>
                    <a:schemeClr val="lt1"/>
                  </a:solidFill>
                  <a:latin typeface="Calibri"/>
                  <a:ea typeface="Calibri"/>
                  <a:cs typeface="Calibri"/>
                  <a:sym typeface="Calibri"/>
                </a:rPr>
                <a:t>Outlining</a:t>
              </a:r>
              <a:endParaRPr b="1" i="0" sz="9000" u="none" cap="none" strike="noStrike">
                <a:solidFill>
                  <a:schemeClr val="lt1"/>
                </a:solidFill>
                <a:latin typeface="Calibri"/>
                <a:ea typeface="Calibri"/>
                <a:cs typeface="Calibri"/>
                <a:sym typeface="Calibri"/>
              </a:endParaRPr>
            </a:p>
            <a:p>
              <a:pPr indent="-914400" lvl="1" marL="914400" marR="0" rtl="0" algn="l">
                <a:lnSpc>
                  <a:spcPct val="90000"/>
                </a:lnSpc>
                <a:spcBef>
                  <a:spcPts val="1300"/>
                </a:spcBef>
                <a:spcAft>
                  <a:spcPts val="0"/>
                </a:spcAft>
                <a:buClr>
                  <a:schemeClr val="lt1"/>
                </a:buClr>
                <a:buSzPts val="9000"/>
                <a:buFont typeface="Calibri"/>
                <a:buChar char="•"/>
              </a:pPr>
              <a:r>
                <a:rPr b="1" i="0" lang="en-US" sz="9000" u="none" cap="none" strike="noStrike">
                  <a:solidFill>
                    <a:schemeClr val="lt1"/>
                  </a:solidFill>
                  <a:latin typeface="Calibri"/>
                  <a:ea typeface="Calibri"/>
                  <a:cs typeface="Calibri"/>
                  <a:sym typeface="Calibri"/>
                </a:rPr>
                <a:t>Early Drafting</a:t>
              </a:r>
              <a:endParaRPr b="1" i="0" sz="9000" u="none" cap="none" strike="noStrike">
                <a:solidFill>
                  <a:schemeClr val="lt1"/>
                </a:solidFill>
                <a:latin typeface="Calibri"/>
                <a:ea typeface="Calibri"/>
                <a:cs typeface="Calibri"/>
                <a:sym typeface="Calibri"/>
              </a:endParaRPr>
            </a:p>
          </p:txBody>
        </p:sp>
        <p:sp>
          <p:nvSpPr>
            <p:cNvPr id="537" name="Shape 537"/>
            <p:cNvSpPr/>
            <p:nvPr/>
          </p:nvSpPr>
          <p:spPr>
            <a:xfrm>
              <a:off x="5766836" y="1173165"/>
              <a:ext cx="2457840" cy="2179631"/>
            </a:xfrm>
            <a:prstGeom prst="roundRect">
              <a:avLst>
                <a:gd fmla="val 16667" name="adj"/>
              </a:avLst>
            </a:prstGeom>
            <a:gradFill>
              <a:gsLst>
                <a:gs pos="0">
                  <a:srgbClr val="5D427D"/>
                </a:gs>
                <a:gs pos="80000">
                  <a:srgbClr val="7A57A5"/>
                </a:gs>
                <a:gs pos="100000">
                  <a:srgbClr val="7A56A7"/>
                </a:gs>
              </a:gsLst>
              <a:lin ang="16200000" scaled="0"/>
            </a:gradFill>
            <a:ln>
              <a:noFill/>
            </a:ln>
            <a:effectLst>
              <a:outerShdw blurRad="40000" rotWithShape="0" dir="5400000" dist="23000">
                <a:srgbClr val="000000">
                  <a:alpha val="34901"/>
                </a:srgbClr>
              </a:outerShdw>
            </a:effectLst>
          </p:spPr>
          <p:txBody>
            <a:bodyPr anchorCtr="0" anchor="ctr" bIns="292550" lIns="292550" spcFirstLastPara="1" rIns="292550" wrap="square" tIns="292550">
              <a:noAutofit/>
            </a:bodyPr>
            <a:lstStyle/>
            <a:p>
              <a:pPr indent="0" lvl="0" marL="0">
                <a:spcBef>
                  <a:spcPts val="0"/>
                </a:spcBef>
                <a:spcAft>
                  <a:spcPts val="0"/>
                </a:spcAft>
                <a:buNone/>
              </a:pPr>
              <a:r>
                <a:t/>
              </a:r>
              <a:endParaRPr/>
            </a:p>
          </p:txBody>
        </p:sp>
        <p:sp>
          <p:nvSpPr>
            <p:cNvPr id="538" name="Shape 538"/>
            <p:cNvSpPr txBox="1"/>
            <p:nvPr/>
          </p:nvSpPr>
          <p:spPr>
            <a:xfrm>
              <a:off x="5873237" y="1279566"/>
              <a:ext cx="2245038" cy="1966829"/>
            </a:xfrm>
            <a:prstGeom prst="rect">
              <a:avLst/>
            </a:prstGeom>
            <a:noFill/>
            <a:ln>
              <a:noFill/>
            </a:ln>
          </p:spPr>
          <p:txBody>
            <a:bodyPr anchorCtr="0" anchor="t" bIns="390075" lIns="390075" spcFirstLastPara="1" rIns="390075" wrap="square" tIns="390075">
              <a:noAutofit/>
            </a:bodyPr>
            <a:lstStyle/>
            <a:p>
              <a:pPr indent="0" lvl="0" marL="0" marR="0" rtl="0" algn="l">
                <a:lnSpc>
                  <a:spcPct val="90000"/>
                </a:lnSpc>
                <a:spcBef>
                  <a:spcPts val="0"/>
                </a:spcBef>
                <a:spcAft>
                  <a:spcPts val="0"/>
                </a:spcAft>
                <a:buNone/>
              </a:pPr>
              <a:r>
                <a:rPr b="1" lang="en-US" sz="10200">
                  <a:solidFill>
                    <a:schemeClr val="lt1"/>
                  </a:solidFill>
                  <a:latin typeface="Calibri"/>
                  <a:ea typeface="Calibri"/>
                  <a:cs typeface="Calibri"/>
                  <a:sym typeface="Calibri"/>
                </a:rPr>
                <a:t>Polishing</a:t>
              </a:r>
              <a:endParaRPr b="1" sz="10200">
                <a:solidFill>
                  <a:schemeClr val="lt1"/>
                </a:solidFill>
                <a:latin typeface="Calibri"/>
                <a:ea typeface="Calibri"/>
                <a:cs typeface="Calibri"/>
                <a:sym typeface="Calibri"/>
              </a:endParaRPr>
            </a:p>
            <a:p>
              <a:pPr indent="-914400" lvl="1" marL="914400" marR="0" rtl="0" algn="l">
                <a:lnSpc>
                  <a:spcPct val="90000"/>
                </a:lnSpc>
                <a:spcBef>
                  <a:spcPts val="3600"/>
                </a:spcBef>
                <a:spcAft>
                  <a:spcPts val="0"/>
                </a:spcAft>
                <a:buClr>
                  <a:schemeClr val="lt1"/>
                </a:buClr>
                <a:buSzPts val="9000"/>
                <a:buFont typeface="Calibri"/>
                <a:buChar char="•"/>
              </a:pPr>
              <a:r>
                <a:rPr b="1" i="0" lang="en-US" sz="9000" u="none" cap="none" strike="noStrike">
                  <a:solidFill>
                    <a:schemeClr val="lt1"/>
                  </a:solidFill>
                  <a:latin typeface="Calibri"/>
                  <a:ea typeface="Calibri"/>
                  <a:cs typeface="Calibri"/>
                  <a:sym typeface="Calibri"/>
                </a:rPr>
                <a:t>Revising</a:t>
              </a:r>
              <a:endParaRPr b="1" i="0" sz="9000" u="none" cap="none" strike="noStrike">
                <a:solidFill>
                  <a:schemeClr val="lt1"/>
                </a:solidFill>
                <a:latin typeface="Calibri"/>
                <a:ea typeface="Calibri"/>
                <a:cs typeface="Calibri"/>
                <a:sym typeface="Calibri"/>
              </a:endParaRPr>
            </a:p>
            <a:p>
              <a:pPr indent="-914400" lvl="1" marL="914400" marR="0" rtl="0" algn="l">
                <a:lnSpc>
                  <a:spcPct val="90000"/>
                </a:lnSpc>
                <a:spcBef>
                  <a:spcPts val="1300"/>
                </a:spcBef>
                <a:spcAft>
                  <a:spcPts val="0"/>
                </a:spcAft>
                <a:buClr>
                  <a:schemeClr val="lt1"/>
                </a:buClr>
                <a:buSzPts val="9000"/>
                <a:buFont typeface="Calibri"/>
                <a:buChar char="•"/>
              </a:pPr>
              <a:r>
                <a:rPr b="1" i="0" lang="en-US" sz="9000" u="none" cap="none" strike="noStrike">
                  <a:solidFill>
                    <a:schemeClr val="lt1"/>
                  </a:solidFill>
                  <a:latin typeface="Calibri"/>
                  <a:ea typeface="Calibri"/>
                  <a:cs typeface="Calibri"/>
                  <a:sym typeface="Calibri"/>
                </a:rPr>
                <a:t>Editing</a:t>
              </a:r>
              <a:endParaRPr b="1" i="0" sz="9000" u="none" cap="none" strike="noStrike">
                <a:solidFill>
                  <a:schemeClr val="lt1"/>
                </a:solidFill>
                <a:latin typeface="Calibri"/>
                <a:ea typeface="Calibri"/>
                <a:cs typeface="Calibri"/>
                <a:sym typeface="Calibri"/>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2" name="Shape 542"/>
        <p:cNvGrpSpPr/>
        <p:nvPr/>
      </p:nvGrpSpPr>
      <p:grpSpPr>
        <a:xfrm>
          <a:off x="0" y="0"/>
          <a:ext cx="0" cy="0"/>
          <a:chOff x="0" y="0"/>
          <a:chExt cx="0" cy="0"/>
        </a:xfrm>
      </p:grpSpPr>
      <p:sp>
        <p:nvSpPr>
          <p:cNvPr id="543" name="Shape 543"/>
          <p:cNvSpPr txBox="1"/>
          <p:nvPr>
            <p:ph type="title"/>
          </p:nvPr>
        </p:nvSpPr>
        <p:spPr>
          <a:xfrm>
            <a:off x="0" y="0"/>
            <a:ext cx="29260800" cy="3657600"/>
          </a:xfrm>
          <a:prstGeom prst="rect">
            <a:avLst/>
          </a:prstGeom>
          <a:noFill/>
          <a:ln>
            <a:noFill/>
          </a:ln>
        </p:spPr>
        <p:txBody>
          <a:bodyPr anchorCtr="0" anchor="ctr" bIns="146250" lIns="292550" spcFirstLastPara="1" rIns="292550" wrap="square" tIns="146250">
            <a:noAutofit/>
          </a:bodyPr>
          <a:lstStyle/>
          <a:p>
            <a:pPr indent="0" lvl="0" marL="0" marR="0" rtl="0" algn="l">
              <a:spcBef>
                <a:spcPts val="0"/>
              </a:spcBef>
              <a:spcAft>
                <a:spcPts val="0"/>
              </a:spcAft>
              <a:buClr>
                <a:schemeClr val="dk1"/>
              </a:buClr>
              <a:buFont typeface="Calibri"/>
              <a:buNone/>
            </a:pPr>
            <a:r>
              <a:rPr b="0" i="0" lang="en-US" sz="10200" u="none" cap="none" strike="noStrike">
                <a:solidFill>
                  <a:schemeClr val="dk1"/>
                </a:solidFill>
                <a:latin typeface="Calibri"/>
                <a:ea typeface="Calibri"/>
                <a:cs typeface="Calibri"/>
                <a:sym typeface="Calibri"/>
              </a:rPr>
              <a:t>Revise, revise, revise…then edit, edit, edit! </a:t>
            </a:r>
            <a:endParaRPr b="0" i="0" sz="10200" u="none" cap="none" strike="noStrike">
              <a:solidFill>
                <a:schemeClr val="dk1"/>
              </a:solidFill>
              <a:latin typeface="Calibri"/>
              <a:ea typeface="Calibri"/>
              <a:cs typeface="Calibri"/>
              <a:sym typeface="Calibri"/>
            </a:endParaRPr>
          </a:p>
        </p:txBody>
      </p:sp>
      <p:pic>
        <p:nvPicPr>
          <p:cNvPr id="544" name="Shape 544"/>
          <p:cNvPicPr preferRelativeResize="0"/>
          <p:nvPr/>
        </p:nvPicPr>
        <p:blipFill rotWithShape="1">
          <a:blip r:embed="rId3">
            <a:alphaModFix/>
          </a:blip>
          <a:srcRect b="0" l="0" r="0" t="0"/>
          <a:stretch/>
        </p:blipFill>
        <p:spPr>
          <a:xfrm>
            <a:off x="797283" y="3657600"/>
            <a:ext cx="27732000" cy="17343600"/>
          </a:xfrm>
          <a:prstGeom prst="rect">
            <a:avLst/>
          </a:prstGeom>
          <a:noFill/>
          <a:ln cap="flat" cmpd="sng" w="9525">
            <a:solidFill>
              <a:schemeClr val="dk1"/>
            </a:solidFill>
            <a:prstDash val="solid"/>
            <a:miter lim="8000"/>
            <a:headEnd len="sm" w="sm" type="none"/>
            <a:tailEnd len="sm" w="sm" type="none"/>
          </a:ln>
        </p:spPr>
      </p:pic>
      <p:sp>
        <p:nvSpPr>
          <p:cNvPr id="545" name="Shape 545"/>
          <p:cNvSpPr txBox="1"/>
          <p:nvPr/>
        </p:nvSpPr>
        <p:spPr>
          <a:xfrm>
            <a:off x="1463040" y="9753600"/>
            <a:ext cx="23896200" cy="1674300"/>
          </a:xfrm>
          <a:prstGeom prst="rect">
            <a:avLst/>
          </a:prstGeom>
          <a:solidFill>
            <a:schemeClr val="accent1"/>
          </a:solidFill>
          <a:ln cap="flat" cmpd="sng" w="25400">
            <a:solidFill>
              <a:srgbClr val="395E89"/>
            </a:solidFill>
            <a:prstDash val="solid"/>
            <a:round/>
            <a:headEnd len="sm" w="sm" type="none"/>
            <a:tailEnd len="sm" w="sm" type="none"/>
          </a:ln>
        </p:spPr>
        <p:txBody>
          <a:bodyPr anchorCtr="0" anchor="t" bIns="146250" lIns="292550" spcFirstLastPara="1" rIns="292550" wrap="square" tIns="146250">
            <a:noAutofit/>
          </a:bodyPr>
          <a:lstStyle/>
          <a:p>
            <a:pPr indent="0" lvl="0" marL="0" marR="0" rtl="0" algn="l">
              <a:spcBef>
                <a:spcPts val="0"/>
              </a:spcBef>
              <a:spcAft>
                <a:spcPts val="0"/>
              </a:spcAft>
              <a:buNone/>
            </a:pPr>
            <a:r>
              <a:rPr lang="en-US" sz="9000">
                <a:solidFill>
                  <a:srgbClr val="FFFFFF"/>
                </a:solidFill>
                <a:latin typeface="Calibri"/>
                <a:ea typeface="Calibri"/>
                <a:cs typeface="Calibri"/>
                <a:sym typeface="Calibri"/>
              </a:rPr>
              <a:t>Give yourself permission to write lousy first drafts.</a:t>
            </a:r>
            <a:endParaRPr sz="9000">
              <a:solidFill>
                <a:srgbClr val="FFFFFF"/>
              </a:solidFill>
              <a:latin typeface="Calibri"/>
              <a:ea typeface="Calibri"/>
              <a:cs typeface="Calibri"/>
              <a:sym typeface="Calibri"/>
            </a:endParaRPr>
          </a:p>
        </p:txBody>
      </p:sp>
      <p:sp>
        <p:nvSpPr>
          <p:cNvPr id="546" name="Shape 546"/>
          <p:cNvSpPr txBox="1"/>
          <p:nvPr/>
        </p:nvSpPr>
        <p:spPr>
          <a:xfrm>
            <a:off x="2194560" y="13411200"/>
            <a:ext cx="26334600" cy="1674300"/>
          </a:xfrm>
          <a:prstGeom prst="rect">
            <a:avLst/>
          </a:prstGeom>
          <a:solidFill>
            <a:schemeClr val="accent6"/>
          </a:solidFill>
          <a:ln cap="flat" cmpd="sng" w="25400">
            <a:solidFill>
              <a:srgbClr val="B46D33"/>
            </a:solidFill>
            <a:prstDash val="solid"/>
            <a:round/>
            <a:headEnd len="sm" w="sm" type="none"/>
            <a:tailEnd len="sm" w="sm" type="none"/>
          </a:ln>
        </p:spPr>
        <p:txBody>
          <a:bodyPr anchorCtr="0" anchor="t" bIns="146250" lIns="292550" spcFirstLastPara="1" rIns="292550" wrap="square" tIns="146250">
            <a:noAutofit/>
          </a:bodyPr>
          <a:lstStyle/>
          <a:p>
            <a:pPr indent="0" lvl="0" marL="0" marR="0" rtl="0" algn="l">
              <a:spcBef>
                <a:spcPts val="0"/>
              </a:spcBef>
              <a:spcAft>
                <a:spcPts val="0"/>
              </a:spcAft>
              <a:buNone/>
            </a:pPr>
            <a:r>
              <a:rPr lang="en-US" sz="9000">
                <a:solidFill>
                  <a:srgbClr val="FFFFFF"/>
                </a:solidFill>
                <a:latin typeface="Calibri"/>
                <a:ea typeface="Calibri"/>
                <a:cs typeface="Calibri"/>
                <a:sym typeface="Calibri"/>
              </a:rPr>
              <a:t>Lots of short sessions work better than one long one.</a:t>
            </a:r>
            <a:endParaRPr sz="9000">
              <a:solidFill>
                <a:srgbClr val="FFFFFF"/>
              </a:solidFill>
              <a:latin typeface="Calibri"/>
              <a:ea typeface="Calibri"/>
              <a:cs typeface="Calibri"/>
              <a:sym typeface="Calibri"/>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54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45"/>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54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
                                          </p:stCondLst>
                                        </p:cTn>
                                        <p:tgtEl>
                                          <p:spTgt spid="546"/>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4_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5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2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name="6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1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